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F4007C3B-548E-4BFF-8E22-B074C594C9AB}" type="slidenum">
              <a:t>&lt;#&gt;</a:t>
            </a:fld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971800"/>
            <a:ext cx="10971360" cy="114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33EB0DA9-0FC8-4A55-AF95-E0CF494111DB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971800"/>
            <a:ext cx="10971360" cy="114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762BB1A0-18C7-4D57-9C4A-83AD86C1C870}" type="slidenum">
              <a:t>&lt;#&gt;</a:t>
            </a:fld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09480" y="2971800"/>
            <a:ext cx="10971360" cy="114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B0702C82-54D2-4C1B-A203-F42784C3C51F}" type="slidenum">
              <a:t>&lt;#&gt;</a:t>
            </a:fld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F28C6FE-FAF7-4727-8007-62413E57D4B8}" type="slidenum">
              <a:t>&lt;#&gt;</a:t>
            </a:fld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971800"/>
            <a:ext cx="10971360" cy="114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AF7B855-C5FD-4760-BEE5-43B18564170D}" type="slidenum">
              <a:t>&lt;#&gt;</a:t>
            </a:fld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971800"/>
            <a:ext cx="10971360" cy="114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3F3821A-31E8-4B4D-B074-AB698DCEABCF}" type="slidenum">
              <a:t>&lt;#&gt;</a:t>
            </a:fld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971800"/>
            <a:ext cx="10971360" cy="114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A2C186A-1EB3-4176-B559-1C0499809174}" type="slidenum">
              <a:t>&lt;#&gt;</a:t>
            </a:fld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09480" y="2971800"/>
            <a:ext cx="10971360" cy="114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AE67CFC-1644-4C13-BACD-612226859788}" type="slidenum">
              <a:t>&lt;#&gt;</a:t>
            </a:fld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subTitle"/>
          </p:nvPr>
        </p:nvSpPr>
        <p:spPr>
          <a:xfrm>
            <a:off x="609480" y="2971800"/>
            <a:ext cx="10971360" cy="5296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038671C-6A62-4551-9E7E-49AA63A8BA49}" type="slidenum">
              <a:t>&lt;#&gt;</a:t>
            </a:fld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971800"/>
            <a:ext cx="10971360" cy="114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DA00077-40F8-4249-8742-E3DA0B113A50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971800"/>
            <a:ext cx="10971360" cy="114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4D6135C2-DD2B-42BD-8D27-558F230BA373}" type="slidenum">
              <a:t>&lt;#&gt;</a:t>
            </a:fld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09480" y="2971800"/>
            <a:ext cx="10971360" cy="114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0AB5FBD-804F-4BE7-B53D-D3277E69A448}" type="slidenum">
              <a:t>&lt;#&gt;</a:t>
            </a:fld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971800"/>
            <a:ext cx="10971360" cy="114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5F70C8C-A35C-4D10-887B-BC3BA8E734B7}" type="slidenum">
              <a:t>&lt;#&gt;</a:t>
            </a:fld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480" y="2971800"/>
            <a:ext cx="10971360" cy="114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41C735F-99B0-4FD6-A90D-81887FFB10DD}" type="slidenum">
              <a:t>&lt;#&gt;</a:t>
            </a:fld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09480" y="2971800"/>
            <a:ext cx="10971360" cy="114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72BB66D-6464-4D28-8A08-99FA5398E127}" type="slidenum">
              <a:t>&lt;#&gt;</a:t>
            </a:fld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971800"/>
            <a:ext cx="10971360" cy="114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7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8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558102C-E23B-4C1E-A683-380C00CB986C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971800"/>
            <a:ext cx="10971360" cy="114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1D49EA4A-59AB-44EA-A691-29AF27D9A80F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971800"/>
            <a:ext cx="10971360" cy="114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EF7E4E7D-E065-4525-BF3E-EACEE6232F4E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09480" y="2971800"/>
            <a:ext cx="10971360" cy="114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81E73FF7-5283-4627-AE53-34E6ACE93818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609480" y="2971800"/>
            <a:ext cx="10971360" cy="5296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3DA821B4-1858-486C-B9C9-B9CA8F13B471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971800"/>
            <a:ext cx="10971360" cy="114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0495FB11-22D4-4761-8C73-BC7969C95E7A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971800"/>
            <a:ext cx="10971360" cy="114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EDF6F5C8-E252-4941-B27E-4DA6B3FB8A63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971800"/>
            <a:ext cx="10971360" cy="114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E94EAB3F-3A30-4798-A643-F2C695D74CD1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Relationship Id="rId9" Type="http://schemas.openxmlformats.org/officeDocument/2006/relationships/slideLayout" Target="../slideLayouts/slideLayout5.xml"/><Relationship Id="rId10" Type="http://schemas.openxmlformats.org/officeDocument/2006/relationships/slideLayout" Target="../slideLayouts/slideLayout6.xml"/><Relationship Id="rId11" Type="http://schemas.openxmlformats.org/officeDocument/2006/relationships/slideLayout" Target="../slideLayouts/slideLayout7.xml"/><Relationship Id="rId12" Type="http://schemas.openxmlformats.org/officeDocument/2006/relationships/slideLayout" Target="../slideLayouts/slideLayout8.xml"/><Relationship Id="rId13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Google Shape;6;p1"/>
          <p:cNvSpPr/>
          <p:nvPr/>
        </p:nvSpPr>
        <p:spPr>
          <a:xfrm>
            <a:off x="720" y="786240"/>
            <a:ext cx="12190680" cy="1415880"/>
          </a:xfrm>
          <a:prstGeom prst="rect">
            <a:avLst/>
          </a:prstGeom>
          <a:gradFill rotWithShape="0">
            <a:gsLst>
              <a:gs pos="0">
                <a:srgbClr val="e63333"/>
              </a:gs>
              <a:gs pos="50000">
                <a:srgbClr val="ffffff"/>
              </a:gs>
              <a:gs pos="100000">
                <a:srgbClr val="e63333"/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Google Shape;7;p1"/>
          <p:cNvSpPr/>
          <p:nvPr/>
        </p:nvSpPr>
        <p:spPr>
          <a:xfrm>
            <a:off x="0" y="596160"/>
            <a:ext cx="12190680" cy="94680"/>
          </a:xfrm>
          <a:prstGeom prst="rect">
            <a:avLst/>
          </a:prstGeom>
          <a:gradFill rotWithShape="0">
            <a:gsLst>
              <a:gs pos="0">
                <a:srgbClr val="b8271f"/>
              </a:gs>
              <a:gs pos="50000">
                <a:srgbClr val="ec6568"/>
              </a:gs>
              <a:gs pos="100000">
                <a:srgbClr val="b8271f"/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Google Shape;8;p1"/>
          <p:cNvSpPr/>
          <p:nvPr/>
        </p:nvSpPr>
        <p:spPr>
          <a:xfrm>
            <a:off x="0" y="2297880"/>
            <a:ext cx="12190680" cy="94680"/>
          </a:xfrm>
          <a:prstGeom prst="rect">
            <a:avLst/>
          </a:prstGeom>
          <a:gradFill rotWithShape="0">
            <a:gsLst>
              <a:gs pos="0">
                <a:srgbClr val="b8271f"/>
              </a:gs>
              <a:gs pos="50000">
                <a:srgbClr val="ec6568"/>
              </a:gs>
              <a:gs pos="100000">
                <a:srgbClr val="b8271f"/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3" name="Google Shape;9;p1" descr=""/>
          <p:cNvPicPr/>
          <p:nvPr/>
        </p:nvPicPr>
        <p:blipFill>
          <a:blip r:embed="rId2"/>
          <a:stretch/>
        </p:blipFill>
        <p:spPr>
          <a:xfrm>
            <a:off x="4244400" y="822960"/>
            <a:ext cx="3780000" cy="1336680"/>
          </a:xfrm>
          <a:prstGeom prst="rect">
            <a:avLst/>
          </a:prstGeom>
          <a:ln w="0">
            <a:noFill/>
          </a:ln>
        </p:spPr>
      </p:pic>
      <p:sp>
        <p:nvSpPr>
          <p:cNvPr id="4" name="Google Shape;10;p1"/>
          <p:cNvSpPr/>
          <p:nvPr/>
        </p:nvSpPr>
        <p:spPr>
          <a:xfrm>
            <a:off x="0" y="6268320"/>
            <a:ext cx="12190680" cy="49320"/>
          </a:xfrm>
          <a:prstGeom prst="rect">
            <a:avLst/>
          </a:prstGeom>
          <a:gradFill rotWithShape="0">
            <a:gsLst>
              <a:gs pos="0">
                <a:srgbClr val="b8271f"/>
              </a:gs>
              <a:gs pos="50000">
                <a:srgbClr val="ffffff"/>
              </a:gs>
              <a:gs pos="100000">
                <a:srgbClr val="b8271f"/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5" name="Google Shape;11;p1" descr=""/>
          <p:cNvPicPr/>
          <p:nvPr/>
        </p:nvPicPr>
        <p:blipFill>
          <a:blip r:embed="rId3"/>
          <a:stretch/>
        </p:blipFill>
        <p:spPr>
          <a:xfrm>
            <a:off x="0" y="781920"/>
            <a:ext cx="1763280" cy="762480"/>
          </a:xfrm>
          <a:prstGeom prst="rect">
            <a:avLst/>
          </a:prstGeom>
          <a:ln w="0">
            <a:noFill/>
          </a:ln>
        </p:spPr>
      </p:pic>
      <p:pic>
        <p:nvPicPr>
          <p:cNvPr id="6" name="" descr=""/>
          <p:cNvPicPr/>
          <p:nvPr/>
        </p:nvPicPr>
        <p:blipFill>
          <a:blip r:embed="rId4"/>
          <a:stretch/>
        </p:blipFill>
        <p:spPr>
          <a:xfrm>
            <a:off x="9546480" y="896040"/>
            <a:ext cx="2479680" cy="596880"/>
          </a:xfrm>
          <a:prstGeom prst="rect">
            <a:avLst/>
          </a:prstGeom>
          <a:ln w="0"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971800"/>
            <a:ext cx="10971360" cy="114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latin typeface="Arial"/>
              </a:rPr>
              <a:t>Click to edit the title text format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ldNum" idx="1"/>
          </p:nvPr>
        </p:nvSpPr>
        <p:spPr>
          <a:xfrm>
            <a:off x="11409120" y="6333120"/>
            <a:ext cx="730800" cy="523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91440" bIns="91440" anchor="t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Arial"/>
                <a:ea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675E9104-F1B5-4006-BC77-8FF220822A34}" type="slidenum">
              <a:rPr b="0" lang="en-US" sz="1300" spc="-1" strike="noStrike">
                <a:solidFill>
                  <a:srgbClr val="000000"/>
                </a:solidFill>
                <a:latin typeface="Arial"/>
                <a:ea typeface="Arial"/>
              </a:rPr>
              <a:t>&lt;number&gt;</a:t>
            </a:fld>
            <a:endParaRPr b="0" lang="en-US" sz="1300" spc="-1" strike="noStrike">
              <a:latin typeface="Times New Roman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0" r:id="rId16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76;p14"/>
          <p:cNvSpPr/>
          <p:nvPr/>
        </p:nvSpPr>
        <p:spPr>
          <a:xfrm>
            <a:off x="0" y="111240"/>
            <a:ext cx="12190680" cy="57132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8271f"/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Google Shape;77;p14"/>
          <p:cNvSpPr/>
          <p:nvPr/>
        </p:nvSpPr>
        <p:spPr>
          <a:xfrm>
            <a:off x="0" y="6268320"/>
            <a:ext cx="12190680" cy="49320"/>
          </a:xfrm>
          <a:prstGeom prst="rect">
            <a:avLst/>
          </a:prstGeom>
          <a:gradFill rotWithShape="0">
            <a:gsLst>
              <a:gs pos="0">
                <a:srgbClr val="b8271f"/>
              </a:gs>
              <a:gs pos="50000">
                <a:srgbClr val="ffffff"/>
              </a:gs>
              <a:gs pos="100000">
                <a:srgbClr val="b8271f"/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48" name="" descr=""/>
          <p:cNvPicPr/>
          <p:nvPr/>
        </p:nvPicPr>
        <p:blipFill>
          <a:blip r:embed="rId2"/>
          <a:stretch/>
        </p:blipFill>
        <p:spPr>
          <a:xfrm>
            <a:off x="9829800" y="164520"/>
            <a:ext cx="1968120" cy="473400"/>
          </a:xfrm>
          <a:prstGeom prst="rect">
            <a:avLst/>
          </a:prstGeom>
          <a:ln w="0">
            <a:noFill/>
          </a:ln>
        </p:spPr>
      </p:pic>
      <p:pic>
        <p:nvPicPr>
          <p:cNvPr id="49" name="" descr=""/>
          <p:cNvPicPr/>
          <p:nvPr/>
        </p:nvPicPr>
        <p:blipFill>
          <a:blip r:embed="rId3"/>
          <a:stretch/>
        </p:blipFill>
        <p:spPr>
          <a:xfrm>
            <a:off x="493920" y="128160"/>
            <a:ext cx="1524240" cy="538920"/>
          </a:xfrm>
          <a:prstGeom prst="rect">
            <a:avLst/>
          </a:prstGeom>
          <a:ln w="0">
            <a:noFill/>
          </a:ln>
        </p:spPr>
      </p:pic>
      <p:sp>
        <p:nvSpPr>
          <p:cNvPr id="50" name="PlaceHolder 1"/>
          <p:cNvSpPr>
            <a:spLocks noGrp="1"/>
          </p:cNvSpPr>
          <p:nvPr>
            <p:ph type="sldNum" idx="2"/>
          </p:nvPr>
        </p:nvSpPr>
        <p:spPr>
          <a:xfrm>
            <a:off x="11409120" y="6333120"/>
            <a:ext cx="730800" cy="523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Arial"/>
                <a:ea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09E3F247-AAB7-400A-BA61-F313BF54D9BF}" type="slidenum">
              <a:rPr b="0" lang="en-US" sz="1300" spc="-1" strike="noStrike">
                <a:solidFill>
                  <a:srgbClr val="000000"/>
                </a:solidFill>
                <a:latin typeface="Arial"/>
                <a:ea typeface="Arial"/>
              </a:rPr>
              <a:t>&lt;number&gt;</a:t>
            </a:fld>
            <a:endParaRPr b="0" lang="en-US" sz="1300" spc="-1" strike="noStrike">
              <a:latin typeface="Times New Roman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147;p27"/>
          <p:cNvSpPr/>
          <p:nvPr/>
        </p:nvSpPr>
        <p:spPr>
          <a:xfrm>
            <a:off x="1524240" y="2724840"/>
            <a:ext cx="9142560" cy="1849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000" spc="-1" strike="noStrike">
                <a:solidFill>
                  <a:srgbClr val="000000"/>
                </a:solidFill>
                <a:latin typeface="Arial"/>
                <a:ea typeface="DejaVu Sans"/>
              </a:rPr>
              <a:t>Title</a:t>
            </a:r>
            <a:br>
              <a:rPr sz="3000"/>
            </a:br>
            <a:endParaRPr b="0" lang="en-US" sz="30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Ubuntu"/>
                <a:ea typeface="Ubuntu"/>
              </a:rPr>
              <a:t>Date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90" name="Google Shape;148;p27"/>
          <p:cNvSpPr/>
          <p:nvPr/>
        </p:nvSpPr>
        <p:spPr>
          <a:xfrm>
            <a:off x="1467000" y="4835880"/>
            <a:ext cx="9256680" cy="111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Ubuntu"/>
                <a:ea typeface="Ubuntu"/>
              </a:rPr>
              <a:t>Authors</a:t>
            </a:r>
            <a:endParaRPr b="0" lang="en-US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154;p28"/>
          <p:cNvSpPr/>
          <p:nvPr/>
        </p:nvSpPr>
        <p:spPr>
          <a:xfrm>
            <a:off x="3825360" y="91440"/>
            <a:ext cx="5243040" cy="63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r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Ubuntu"/>
                <a:ea typeface="Ubuntu"/>
              </a:rPr>
              <a:t>Slide title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92" name="PlaceHolder 1"/>
          <p:cNvSpPr>
            <a:spLocks noGrp="1"/>
          </p:cNvSpPr>
          <p:nvPr>
            <p:ph type="sldNum" idx="3"/>
          </p:nvPr>
        </p:nvSpPr>
        <p:spPr>
          <a:xfrm>
            <a:off x="11409120" y="6333120"/>
            <a:ext cx="730800" cy="523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Arial"/>
                <a:ea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300" spc="-1" strike="noStrike">
                <a:solidFill>
                  <a:srgbClr val="000000"/>
                </a:solidFill>
                <a:latin typeface="Arial"/>
                <a:ea typeface="Arial"/>
              </a:rPr>
              <a:t>2</a:t>
            </a:r>
            <a:endParaRPr b="0" lang="en-US" sz="1300" spc="-1" strike="noStrike">
              <a:latin typeface="Times New Roman"/>
            </a:endParaRPr>
          </a:p>
        </p:txBody>
      </p:sp>
      <p:sp>
        <p:nvSpPr>
          <p:cNvPr id="93" name="Google Shape;157;p28"/>
          <p:cNvSpPr/>
          <p:nvPr/>
        </p:nvSpPr>
        <p:spPr>
          <a:xfrm>
            <a:off x="850320" y="1271160"/>
            <a:ext cx="9006840" cy="2557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spAutoFit/>
          </a:bodyPr>
          <a:p>
            <a:pPr>
              <a:lnSpc>
                <a:spcPct val="80000"/>
              </a:lnSpc>
              <a:buNone/>
              <a:tabLst>
                <a:tab algn="l" pos="0"/>
              </a:tabLst>
            </a:pPr>
            <a:r>
              <a:rPr b="1" lang="en-US" sz="2500" spc="-1" strike="noStrike">
                <a:solidFill>
                  <a:srgbClr val="000000"/>
                </a:solidFill>
                <a:latin typeface="Ubuntu"/>
                <a:ea typeface="Ubuntu"/>
              </a:rPr>
              <a:t>Slide subtitle</a:t>
            </a:r>
            <a:endParaRPr b="0" lang="en-US" sz="2500" spc="-1" strike="noStrike">
              <a:latin typeface="Arial"/>
            </a:endParaRPr>
          </a:p>
          <a:p>
            <a:pPr>
              <a:lnSpc>
                <a:spcPct val="80000"/>
              </a:lnSpc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80000"/>
              </a:lnSpc>
              <a:buNone/>
              <a:tabLst>
                <a:tab algn="l" pos="0"/>
              </a:tabLst>
            </a:pPr>
            <a:endParaRPr b="0" lang="en-US" sz="2200" spc="-1" strike="noStrike">
              <a:latin typeface="Arial"/>
            </a:endParaRPr>
          </a:p>
          <a:p>
            <a:pPr>
              <a:lnSpc>
                <a:spcPct val="80000"/>
              </a:lnSpc>
              <a:buNone/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80000"/>
              </a:lnSpc>
              <a:buNone/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80000"/>
              </a:lnSpc>
              <a:buNone/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80000"/>
              </a:lnSpc>
              <a:buNone/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80000"/>
              </a:lnSpc>
              <a:buNone/>
              <a:tabLst>
                <a:tab algn="l" pos="0"/>
              </a:tabLst>
            </a:pPr>
            <a:endParaRPr b="0" lang="en-US" sz="2200" spc="-1" strike="noStrike">
              <a:latin typeface="Arial"/>
            </a:endParaRPr>
          </a:p>
          <a:p>
            <a:pPr>
              <a:lnSpc>
                <a:spcPct val="80000"/>
              </a:lnSpc>
              <a:buNone/>
              <a:tabLst>
                <a:tab algn="l" pos="0"/>
              </a:tabLst>
            </a:pPr>
            <a:endParaRPr b="0" lang="en-US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867;p82"/>
          <p:cNvSpPr/>
          <p:nvPr/>
        </p:nvSpPr>
        <p:spPr>
          <a:xfrm>
            <a:off x="1376280" y="2272320"/>
            <a:ext cx="9438480" cy="302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000" spc="-1" strike="noStrike">
                <a:solidFill>
                  <a:srgbClr val="000000"/>
                </a:solidFill>
                <a:latin typeface="Ubuntu"/>
                <a:ea typeface="Ubuntu"/>
              </a:rPr>
              <a:t>Thank you for your attention!</a:t>
            </a:r>
            <a:endParaRPr b="0" lang="en-US" sz="30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30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Ubuntu"/>
                <a:ea typeface="Ubuntu"/>
              </a:rPr>
              <a:t>Acknowledgments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95" name="Google Shape;868;p82"/>
          <p:cNvSpPr/>
          <p:nvPr/>
        </p:nvSpPr>
        <p:spPr>
          <a:xfrm>
            <a:off x="3764160" y="4926240"/>
            <a:ext cx="4662360" cy="111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Ubuntu"/>
                <a:ea typeface="Ubuntu"/>
              </a:rPr>
              <a:t>Author</a:t>
            </a:r>
            <a:endParaRPr b="0" lang="en-US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Application>LibreOffice/7.3.7.2$Linux_X86_64 LibreOffice_project/30$Build-2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/>
  <dcterms:modified xsi:type="dcterms:W3CDTF">2023-05-17T12:51:46Z</dcterms:modified>
  <cp:revision>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