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media/image3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30275213" cy="42803763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183640" y="1196640"/>
            <a:ext cx="17773560" cy="157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2724732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1513440" y="22982760"/>
            <a:ext cx="2724732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183640" y="1196640"/>
            <a:ext cx="17773560" cy="157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15475320" y="1001592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1513440" y="2298276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15475320" y="2298276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183640" y="1196640"/>
            <a:ext cx="17773560" cy="157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877356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10726200" y="10015920"/>
            <a:ext cx="877356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19938600" y="10015920"/>
            <a:ext cx="877356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1513440" y="22982760"/>
            <a:ext cx="877356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/>
          </p:nvPr>
        </p:nvSpPr>
        <p:spPr>
          <a:xfrm>
            <a:off x="10726200" y="22982760"/>
            <a:ext cx="877356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/>
          </p:nvPr>
        </p:nvSpPr>
        <p:spPr>
          <a:xfrm>
            <a:off x="19938600" y="22982760"/>
            <a:ext cx="877356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183640" y="1196640"/>
            <a:ext cx="17773560" cy="157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1513440" y="10015920"/>
            <a:ext cx="27247320" cy="2482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183640" y="1196640"/>
            <a:ext cx="17773560" cy="157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27247320" cy="2482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183640" y="1196640"/>
            <a:ext cx="17773560" cy="157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13296600" cy="2482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15475320" y="10015920"/>
            <a:ext cx="13296600" cy="2482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183640" y="1196640"/>
            <a:ext cx="17773560" cy="157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5183640" y="1196640"/>
            <a:ext cx="17773560" cy="731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183640" y="1196640"/>
            <a:ext cx="17773560" cy="157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15475320" y="10015920"/>
            <a:ext cx="13296600" cy="2482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1513440" y="2298276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183640" y="1196640"/>
            <a:ext cx="17773560" cy="157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13296600" cy="2482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15475320" y="1001592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15475320" y="2298276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183640" y="1196640"/>
            <a:ext cx="17773560" cy="157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15475320" y="1001592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1513440" y="22982760"/>
            <a:ext cx="2724732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9"/>
          <p:cNvSpPr/>
          <p:nvPr/>
        </p:nvSpPr>
        <p:spPr>
          <a:xfrm>
            <a:off x="0" y="3780000"/>
            <a:ext cx="30274560" cy="39022920"/>
          </a:xfrm>
          <a:prstGeom prst="rect">
            <a:avLst/>
          </a:prstGeom>
          <a:blipFill rotWithShape="0">
            <a:blip r:embed="rId2">
              <a:alphaModFix amt="60000"/>
            </a:blip>
            <a:srcRect/>
            <a:tile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Rectangle 12"/>
          <p:cNvSpPr/>
          <p:nvPr/>
        </p:nvSpPr>
        <p:spPr>
          <a:xfrm>
            <a:off x="0" y="180000"/>
            <a:ext cx="30274560" cy="359280"/>
          </a:xfrm>
          <a:prstGeom prst="rect">
            <a:avLst/>
          </a:prstGeom>
          <a:gradFill rotWithShape="0">
            <a:gsLst>
              <a:gs pos="0">
                <a:srgbClr val="b8271f"/>
              </a:gs>
              <a:gs pos="50000">
                <a:srgbClr val="ec6568">
                  <a:alpha val="50196"/>
                </a:srgbClr>
              </a:gs>
              <a:gs pos="100000">
                <a:srgbClr val="b8271f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Rectangle 16"/>
          <p:cNvSpPr/>
          <p:nvPr/>
        </p:nvSpPr>
        <p:spPr>
          <a:xfrm>
            <a:off x="0" y="42264000"/>
            <a:ext cx="30274560" cy="359280"/>
          </a:xfrm>
          <a:prstGeom prst="rect">
            <a:avLst/>
          </a:prstGeom>
          <a:gradFill rotWithShape="0">
            <a:gsLst>
              <a:gs pos="0">
                <a:srgbClr val="b8271f"/>
              </a:gs>
              <a:gs pos="50000">
                <a:srgbClr val="ffffff"/>
              </a:gs>
              <a:gs pos="100000">
                <a:srgbClr val="b8271f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Rectangle 13"/>
          <p:cNvSpPr/>
          <p:nvPr/>
        </p:nvSpPr>
        <p:spPr>
          <a:xfrm>
            <a:off x="-720" y="3420000"/>
            <a:ext cx="30274560" cy="359280"/>
          </a:xfrm>
          <a:prstGeom prst="rect">
            <a:avLst/>
          </a:prstGeom>
          <a:gradFill rotWithShape="0">
            <a:gsLst>
              <a:gs pos="0">
                <a:srgbClr val="b8271f"/>
              </a:gs>
              <a:gs pos="50000">
                <a:srgbClr val="ec6568">
                  <a:alpha val="50196"/>
                </a:srgbClr>
              </a:gs>
              <a:gs pos="100000">
                <a:srgbClr val="b8271f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" name="Picture 3" descr=""/>
          <p:cNvPicPr/>
          <p:nvPr/>
        </p:nvPicPr>
        <p:blipFill>
          <a:blip r:embed="rId3"/>
          <a:stretch/>
        </p:blipFill>
        <p:spPr>
          <a:xfrm>
            <a:off x="416880" y="1009800"/>
            <a:ext cx="4468680" cy="1935000"/>
          </a:xfrm>
          <a:prstGeom prst="rect">
            <a:avLst/>
          </a:prstGeom>
          <a:ln w="0">
            <a:noFill/>
          </a:ln>
        </p:spPr>
      </p:pic>
      <p:sp>
        <p:nvSpPr>
          <p:cNvPr id="5" name="Rectangle 21"/>
          <p:cNvSpPr/>
          <p:nvPr/>
        </p:nvSpPr>
        <p:spPr>
          <a:xfrm>
            <a:off x="1800000" y="17640000"/>
            <a:ext cx="26671680" cy="359280"/>
          </a:xfrm>
          <a:prstGeom prst="rect">
            <a:avLst/>
          </a:prstGeom>
          <a:gradFill rotWithShape="0">
            <a:gsLst>
              <a:gs pos="0">
                <a:srgbClr val="b8271f"/>
              </a:gs>
              <a:gs pos="50000">
                <a:srgbClr val="ec6568">
                  <a:alpha val="50196"/>
                </a:srgbClr>
              </a:gs>
              <a:gs pos="100000">
                <a:srgbClr val="b8271f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Rectangle 26"/>
          <p:cNvSpPr/>
          <p:nvPr/>
        </p:nvSpPr>
        <p:spPr>
          <a:xfrm>
            <a:off x="1800000" y="5400000"/>
            <a:ext cx="26672760" cy="359280"/>
          </a:xfrm>
          <a:prstGeom prst="rect">
            <a:avLst/>
          </a:prstGeom>
          <a:gradFill rotWithShape="0">
            <a:gsLst>
              <a:gs pos="0">
                <a:srgbClr val="b8271f"/>
              </a:gs>
              <a:gs pos="50000">
                <a:srgbClr val="ec6568">
                  <a:alpha val="50196"/>
                </a:srgbClr>
              </a:gs>
              <a:gs pos="100000">
                <a:srgbClr val="b8271f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Rectangle 27"/>
          <p:cNvSpPr/>
          <p:nvPr/>
        </p:nvSpPr>
        <p:spPr>
          <a:xfrm>
            <a:off x="1800000" y="29880000"/>
            <a:ext cx="26671680" cy="359280"/>
          </a:xfrm>
          <a:prstGeom prst="rect">
            <a:avLst/>
          </a:prstGeom>
          <a:gradFill rotWithShape="0">
            <a:gsLst>
              <a:gs pos="0">
                <a:srgbClr val="b8271f"/>
              </a:gs>
              <a:gs pos="50000">
                <a:srgbClr val="ec6568">
                  <a:alpha val="50196"/>
                </a:srgbClr>
              </a:gs>
              <a:gs pos="100000">
                <a:srgbClr val="b8271f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" name="" descr=""/>
          <p:cNvPicPr/>
          <p:nvPr/>
        </p:nvPicPr>
        <p:blipFill>
          <a:blip r:embed="rId4"/>
          <a:stretch/>
        </p:blipFill>
        <p:spPr>
          <a:xfrm>
            <a:off x="23317200" y="1255680"/>
            <a:ext cx="6171840" cy="1487160"/>
          </a:xfrm>
          <a:prstGeom prst="rect">
            <a:avLst/>
          </a:prstGeom>
          <a:ln w="0">
            <a:noFill/>
          </a:ln>
        </p:spPr>
      </p:pic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183640" y="1196640"/>
            <a:ext cx="17773560" cy="157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513440" y="10015920"/>
            <a:ext cx="27247320" cy="2482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61c16"/>
      </a:dk2>
      <a:lt2>
        <a:srgbClr val="e7e6e6"/>
      </a:lt2>
      <a:accent1>
        <a:srgbClr val="b8271f"/>
      </a:accent1>
      <a:accent2>
        <a:srgbClr val="e63333"/>
      </a:accent2>
      <a:accent3>
        <a:srgbClr val="ec6568"/>
      </a:accent3>
      <a:accent4>
        <a:srgbClr val="1965af"/>
      </a:accent4>
      <a:accent5>
        <a:srgbClr val="6f4997"/>
      </a:accent5>
      <a:accent6>
        <a:srgbClr val="241432"/>
      </a:accent6>
      <a:hlink>
        <a:srgbClr val="e63333"/>
      </a:hlink>
      <a:folHlink>
        <a:srgbClr val="ec656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esl-poster</Template>
  <TotalTime>4</TotalTime>
  <Application>LibreOffice/7.3.7.2$Linux_X86_64 LibreOffice_project/30$Build-2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2019-04-11T10:00:21Z</dcterms:created>
  <dc:creator>David Atienza</dc:creator>
  <dc:description/>
  <dc:language>en-US</dc:language>
  <cp:lastModifiedBy/>
  <dcterms:modified xsi:type="dcterms:W3CDTF">2023-05-17T11:45:01Z</dcterms:modified>
  <cp:revision>6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Custom</vt:lpwstr>
  </property>
  <property fmtid="{D5CDD505-2E9C-101B-9397-08002B2CF9AE}" pid="3" name="Slides">
    <vt:i4>1</vt:i4>
  </property>
</Properties>
</file>