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  <p:sldMasterId id="2147483680" r:id="rId5"/>
    <p:sldMasterId id="2147483671" r:id="rId6"/>
  </p:sldMasterIdLst>
  <p:notesMasterIdLst>
    <p:notesMasterId r:id="rId9"/>
  </p:notesMasterIdLst>
  <p:handoutMasterIdLst>
    <p:handoutMasterId r:id="rId10"/>
  </p:handoutMasterIdLst>
  <p:sldIdLst>
    <p:sldId id="257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FFFFF"/>
    <a:srgbClr val="BDBC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6" autoAdjust="0"/>
    <p:restoredTop sz="86334" autoAdjust="0"/>
  </p:normalViewPr>
  <p:slideViewPr>
    <p:cSldViewPr snapToGrid="0">
      <p:cViewPr varScale="1">
        <p:scale>
          <a:sx n="97" d="100"/>
          <a:sy n="97" d="100"/>
        </p:scale>
        <p:origin x="360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test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AA775-F063-49C6-809F-4687578B503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8611A-AA39-45D4-81D8-161D2604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852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test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13C13-BC7F-4363-AB3A-2F6D79BFFDA8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B4464-09A1-40D9-B677-0088438F8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571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24000" y="2423081"/>
            <a:ext cx="9144000" cy="903282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6183"/>
            <a:ext cx="9144000" cy="2736000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2nd </a:t>
            </a:r>
            <a:r>
              <a:rPr lang="fr-FR" dirty="0" err="1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ntents + 2 sub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52001" y="1224000"/>
            <a:ext cx="5735444" cy="747128"/>
          </a:xfrm>
        </p:spPr>
        <p:txBody>
          <a:bodyPr wrap="none" anchor="b">
            <a:noAutofit/>
          </a:bodyPr>
          <a:lstStyle>
            <a:lvl1pPr marL="0" indent="0">
              <a:buNone/>
              <a:defRPr sz="4000" b="0" i="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2nd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252001" y="2088000"/>
            <a:ext cx="5735444" cy="4320000"/>
          </a:xfrm>
        </p:spPr>
        <p:txBody>
          <a:bodyPr/>
          <a:lstStyle/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224000"/>
            <a:ext cx="5763939" cy="747128"/>
          </a:xfrm>
        </p:spPr>
        <p:txBody>
          <a:bodyPr wrap="none" anchor="b">
            <a:noAutofit/>
          </a:bodyPr>
          <a:lstStyle>
            <a:lvl1pPr marL="0" indent="0">
              <a:buNone/>
              <a:defRPr sz="4000" b="0" i="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2nd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2200" y="2088000"/>
            <a:ext cx="5763939" cy="4320000"/>
          </a:xfrm>
        </p:spPr>
        <p:txBody>
          <a:bodyPr/>
          <a:lstStyle/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250891" y="96403"/>
            <a:ext cx="9216383" cy="936296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11140486" y="6441697"/>
            <a:ext cx="856861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800"/>
            </a:lvl1pPr>
          </a:lstStyle>
          <a:p>
            <a:fld id="{662D58BA-6B81-40E5-AC79-48265F8DE6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79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empt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40486" y="6441697"/>
            <a:ext cx="856861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800"/>
            </a:lvl1pPr>
          </a:lstStyle>
          <a:p>
            <a:fld id="{662D58BA-6B81-40E5-AC79-48265F8DE6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40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40486" y="6441697"/>
            <a:ext cx="856861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800"/>
            </a:lvl1pPr>
          </a:lstStyle>
          <a:p>
            <a:fld id="{662D58BA-6B81-40E5-AC79-48265F8DE6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258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24000" y="1337231"/>
            <a:ext cx="9144000" cy="903282"/>
          </a:xfrm>
        </p:spPr>
        <p:txBody>
          <a:bodyPr anchor="b">
            <a:normAutofit/>
          </a:bodyPr>
          <a:lstStyle>
            <a:lvl1pPr algn="ct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520333"/>
            <a:ext cx="9144000" cy="396211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2nd </a:t>
            </a:r>
            <a:r>
              <a:rPr lang="fr-FR" dirty="0" err="1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92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1265464"/>
            <a:ext cx="9144000" cy="505857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2nd </a:t>
            </a:r>
            <a:r>
              <a:rPr lang="fr-FR" dirty="0" err="1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2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364036"/>
            <a:ext cx="9144000" cy="3960000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2nd </a:t>
            </a:r>
            <a:r>
              <a:rPr lang="fr-FR" dirty="0" err="1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8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in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24000" y="1018824"/>
            <a:ext cx="9144000" cy="903282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1926"/>
            <a:ext cx="9144000" cy="2736000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2nd </a:t>
            </a:r>
            <a:r>
              <a:rPr lang="fr-FR" dirty="0" err="1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5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nver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935286"/>
            <a:ext cx="9144000" cy="3960000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2nd </a:t>
            </a:r>
            <a:r>
              <a:rPr lang="fr-FR" dirty="0" err="1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58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9" name="Espace réservé du texte 2"/>
          <p:cNvSpPr>
            <a:spLocks noGrp="1"/>
          </p:cNvSpPr>
          <p:nvPr>
            <p:ph idx="1" hasCustomPrompt="1"/>
          </p:nvPr>
        </p:nvSpPr>
        <p:spPr>
          <a:xfrm>
            <a:off x="250894" y="1223999"/>
            <a:ext cx="11674007" cy="518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40486" y="6441697"/>
            <a:ext cx="856861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800"/>
            </a:lvl1pPr>
          </a:lstStyle>
          <a:p>
            <a:fld id="{662D58BA-6B81-40E5-AC79-48265F8DE6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17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250892" y="1223999"/>
            <a:ext cx="5757669" cy="5184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60960" y="1223999"/>
            <a:ext cx="5763939" cy="5184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40486" y="6441697"/>
            <a:ext cx="856861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800"/>
            </a:lvl1pPr>
          </a:lstStyle>
          <a:p>
            <a:fld id="{662D58BA-6B81-40E5-AC79-48265F8DE6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2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252000" y="1224000"/>
            <a:ext cx="3852000" cy="5184000"/>
          </a:xfrm>
        </p:spPr>
        <p:txBody>
          <a:bodyPr/>
          <a:lstStyle/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sz="half" idx="13" hasCustomPrompt="1"/>
          </p:nvPr>
        </p:nvSpPr>
        <p:spPr>
          <a:xfrm>
            <a:off x="4170000" y="1224000"/>
            <a:ext cx="3852000" cy="5184000"/>
          </a:xfrm>
        </p:spPr>
        <p:txBody>
          <a:bodyPr/>
          <a:lstStyle/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half" idx="14" hasCustomPrompt="1"/>
          </p:nvPr>
        </p:nvSpPr>
        <p:spPr>
          <a:xfrm>
            <a:off x="8088000" y="1224000"/>
            <a:ext cx="3852000" cy="5184000"/>
          </a:xfrm>
        </p:spPr>
        <p:txBody>
          <a:bodyPr/>
          <a:lstStyle/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40486" y="6441697"/>
            <a:ext cx="856861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800"/>
            </a:lvl1pPr>
          </a:lstStyle>
          <a:p>
            <a:fld id="{662D58BA-6B81-40E5-AC79-48265F8DE6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66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ntents 2/3 +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252000" y="1224000"/>
            <a:ext cx="7543869" cy="5184000"/>
          </a:xfrm>
        </p:spPr>
        <p:txBody>
          <a:bodyPr/>
          <a:lstStyle/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half" idx="14" hasCustomPrompt="1"/>
          </p:nvPr>
        </p:nvSpPr>
        <p:spPr>
          <a:xfrm>
            <a:off x="7933800" y="1224000"/>
            <a:ext cx="4002339" cy="5184000"/>
          </a:xfrm>
        </p:spPr>
        <p:txBody>
          <a:bodyPr/>
          <a:lstStyle/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40486" y="6441697"/>
            <a:ext cx="856861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800"/>
            </a:lvl1pPr>
          </a:lstStyle>
          <a:p>
            <a:fld id="{662D58BA-6B81-40E5-AC79-48265F8DE6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ntents 1/3 +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252000" y="1224000"/>
            <a:ext cx="3996069" cy="5184000"/>
          </a:xfrm>
        </p:spPr>
        <p:txBody>
          <a:bodyPr/>
          <a:lstStyle/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half" idx="14" hasCustomPrompt="1"/>
          </p:nvPr>
        </p:nvSpPr>
        <p:spPr>
          <a:xfrm>
            <a:off x="4386000" y="1224000"/>
            <a:ext cx="7550139" cy="5184000"/>
          </a:xfrm>
        </p:spPr>
        <p:txBody>
          <a:bodyPr/>
          <a:lstStyle/>
          <a:p>
            <a:pPr lvl="0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2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3"/>
            <a:r>
              <a:rPr lang="fr-FR" dirty="0"/>
              <a:t> </a:t>
            </a:r>
            <a:r>
              <a:rPr lang="fr-FR" dirty="0" err="1"/>
              <a:t>text</a:t>
            </a:r>
            <a:endParaRPr lang="fr-FR" dirty="0"/>
          </a:p>
          <a:p>
            <a:pPr lvl="4"/>
            <a:r>
              <a:rPr lang="fr-FR" dirty="0"/>
              <a:t> </a:t>
            </a:r>
            <a:r>
              <a:rPr lang="fr-FR" dirty="0" err="1"/>
              <a:t>text</a:t>
            </a:r>
            <a:endParaRPr lang="en-US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40486" y="6441697"/>
            <a:ext cx="856861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800"/>
            </a:lvl1pPr>
          </a:lstStyle>
          <a:p>
            <a:fld id="{662D58BA-6B81-40E5-AC79-48265F8DE6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9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6251510"/>
            <a:ext cx="12192000" cy="60649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486002"/>
            <a:ext cx="12192000" cy="1417247"/>
          </a:xfrm>
          <a:prstGeom prst="rect">
            <a:avLst/>
          </a:prstGeom>
          <a:solidFill>
            <a:schemeClr val="bg2"/>
          </a:solidFill>
          <a:ln w="3175">
            <a:noFill/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2530946"/>
            <a:ext cx="10515600" cy="915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3901373"/>
            <a:ext cx="10515600" cy="2402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712341"/>
            <a:ext cx="12192000" cy="131844"/>
          </a:xfrm>
          <a:prstGeom prst="rect">
            <a:avLst/>
          </a:prstGeom>
          <a:gradFill>
            <a:gsLst>
              <a:gs pos="100000">
                <a:schemeClr val="accent4">
                  <a:alpha val="40000"/>
                </a:schemeClr>
              </a:gs>
              <a:gs pos="0">
                <a:schemeClr val="bg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38100" dir="5400000" algn="t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5939AA-BF63-43F9-AB5E-BA639F84E0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37721" y="322043"/>
            <a:ext cx="6141583" cy="16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28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 baseline="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40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36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32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32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32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6251510"/>
            <a:ext cx="12192000" cy="60649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486002"/>
            <a:ext cx="12192000" cy="1417247"/>
          </a:xfrm>
          <a:prstGeom prst="rect">
            <a:avLst/>
          </a:prstGeom>
          <a:solidFill>
            <a:schemeClr val="bg2"/>
          </a:solidFill>
          <a:ln w="3175">
            <a:noFill/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46364" y="987879"/>
            <a:ext cx="10515600" cy="915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6364" y="2358306"/>
            <a:ext cx="10515600" cy="2402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486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38100" dir="5400000" algn="t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712341"/>
            <a:ext cx="12192000" cy="131844"/>
          </a:xfrm>
          <a:prstGeom prst="rect">
            <a:avLst/>
          </a:prstGeom>
          <a:gradFill>
            <a:gsLst>
              <a:gs pos="100000">
                <a:schemeClr val="accent4">
                  <a:alpha val="40000"/>
                </a:schemeClr>
              </a:gs>
              <a:gs pos="0">
                <a:schemeClr val="bg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38100" dir="5400000" algn="t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8E88B-7A07-476B-BE5A-1B69FDD23AB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13441" y="5798878"/>
            <a:ext cx="3165118" cy="84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09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 baseline="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40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36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32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32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3200" b="0" i="0" kern="1200" baseline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BC5BFCB-A144-4FB9-A244-47E9DEFA2A0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162" y="2122275"/>
            <a:ext cx="4376739" cy="425295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6721474"/>
            <a:ext cx="12192000" cy="1365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0894" y="1223999"/>
            <a:ext cx="11674007" cy="518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Modifiez les styles du texte du masque</a:t>
            </a:r>
          </a:p>
          <a:p>
            <a:pPr lvl="1"/>
            <a:r>
              <a:rPr lang="fr-FR" dirty="0"/>
              <a:t> Deuxième niveau</a:t>
            </a:r>
          </a:p>
          <a:p>
            <a:pPr lvl="2"/>
            <a:r>
              <a:rPr lang="fr-FR" dirty="0"/>
              <a:t> Troisième niveau</a:t>
            </a:r>
          </a:p>
          <a:p>
            <a:pPr lvl="3"/>
            <a:r>
              <a:rPr lang="fr-FR" dirty="0"/>
              <a:t> Quatrième niveau</a:t>
            </a:r>
          </a:p>
          <a:p>
            <a:pPr lvl="4"/>
            <a:r>
              <a:rPr lang="fr-FR" dirty="0"/>
              <a:t> Cinquième niveau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02487"/>
            <a:ext cx="12192000" cy="612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6718121"/>
            <a:ext cx="12192000" cy="131844"/>
          </a:xfrm>
          <a:prstGeom prst="rect">
            <a:avLst/>
          </a:prstGeom>
          <a:gradFill>
            <a:gsLst>
              <a:gs pos="100000">
                <a:schemeClr val="accent1">
                  <a:alpha val="40000"/>
                </a:schemeClr>
              </a:gs>
              <a:gs pos="0">
                <a:schemeClr val="bg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38100" dir="5400000" algn="t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305236"/>
          </a:xfrm>
          <a:prstGeom prst="rect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bg2"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00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50892" y="96403"/>
            <a:ext cx="8445565" cy="936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Here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140486" y="6441697"/>
            <a:ext cx="856861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62D58BA-6B81-40E5-AC79-48265F8DE68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7C20E5-04BC-4572-96D7-EC7208111B4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116008" y="238505"/>
            <a:ext cx="2959845" cy="79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9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3" r:id="rId9"/>
    <p:sldLayoutId id="214748368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 baseline="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4000" b="0" i="0" kern="1200" baseline="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3600" b="0" i="0" kern="1200" baseline="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3200" b="0" i="0" kern="1200" baseline="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3200" b="0" i="0" kern="1200" baseline="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3200" b="0" i="0" kern="1200" baseline="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6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07316"/>
      </p:ext>
    </p:extLst>
  </p:cSld>
  <p:clrMapOvr>
    <a:masterClrMapping/>
  </p:clrMapOvr>
</p:sld>
</file>

<file path=ppt/theme/theme1.xml><?xml version="1.0" encoding="utf-8"?>
<a:theme xmlns:a="http://schemas.openxmlformats.org/drawingml/2006/main" name="Ecocloud-Title Slides">
  <a:themeElements>
    <a:clrScheme name="ecocloud1">
      <a:dk1>
        <a:srgbClr val="123D38"/>
      </a:dk1>
      <a:lt1>
        <a:srgbClr val="F1F2C7"/>
      </a:lt1>
      <a:dk2>
        <a:srgbClr val="0A4D6B"/>
      </a:dk2>
      <a:lt2>
        <a:srgbClr val="FFFFFF"/>
      </a:lt2>
      <a:accent1>
        <a:srgbClr val="1075BB"/>
      </a:accent1>
      <a:accent2>
        <a:srgbClr val="D4E3A8"/>
      </a:accent2>
      <a:accent3>
        <a:srgbClr val="276D67"/>
      </a:accent3>
      <a:accent4>
        <a:srgbClr val="3FABE2"/>
      </a:accent4>
      <a:accent5>
        <a:srgbClr val="758C36"/>
      </a:accent5>
      <a:accent6>
        <a:srgbClr val="AFCD70"/>
      </a:accent6>
      <a:hlink>
        <a:srgbClr val="4AAA9E"/>
      </a:hlink>
      <a:folHlink>
        <a:srgbClr val="A4AE7B"/>
      </a:folHlink>
    </a:clrScheme>
    <a:fontScheme name="ecocloud4">
      <a:majorFont>
        <a:latin typeface="DIN Next LT Pro Medium"/>
        <a:ea typeface=""/>
        <a:cs typeface=""/>
      </a:majorFont>
      <a:minorFont>
        <a:latin typeface="DIN Next LT Pro Condensed"/>
        <a:ea typeface=""/>
        <a:cs typeface=""/>
      </a:minorFont>
    </a:fontScheme>
    <a:fmtScheme name="Rible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cloud-ppt-theme.potx" id="{89577A56-9AE6-4406-BB1C-05CC47BD9501}" vid="{C9B43B9D-56DD-4879-80EC-B70DEBFB5191}"/>
    </a:ext>
  </a:extLst>
</a:theme>
</file>

<file path=ppt/theme/theme2.xml><?xml version="1.0" encoding="utf-8"?>
<a:theme xmlns:a="http://schemas.openxmlformats.org/drawingml/2006/main" name="1_Ecocloud-Title Slides 2">
  <a:themeElements>
    <a:clrScheme name="ecocloud1">
      <a:dk1>
        <a:srgbClr val="123D38"/>
      </a:dk1>
      <a:lt1>
        <a:srgbClr val="F1F2C7"/>
      </a:lt1>
      <a:dk2>
        <a:srgbClr val="0A4D6B"/>
      </a:dk2>
      <a:lt2>
        <a:srgbClr val="FFFFFF"/>
      </a:lt2>
      <a:accent1>
        <a:srgbClr val="1075BB"/>
      </a:accent1>
      <a:accent2>
        <a:srgbClr val="D4E3A8"/>
      </a:accent2>
      <a:accent3>
        <a:srgbClr val="276D67"/>
      </a:accent3>
      <a:accent4>
        <a:srgbClr val="3FABE2"/>
      </a:accent4>
      <a:accent5>
        <a:srgbClr val="758C36"/>
      </a:accent5>
      <a:accent6>
        <a:srgbClr val="AFCD70"/>
      </a:accent6>
      <a:hlink>
        <a:srgbClr val="4AAA9E"/>
      </a:hlink>
      <a:folHlink>
        <a:srgbClr val="A4AE7B"/>
      </a:folHlink>
    </a:clrScheme>
    <a:fontScheme name="ecocloud4">
      <a:majorFont>
        <a:latin typeface="DIN Next LT Pro Medium"/>
        <a:ea typeface=""/>
        <a:cs typeface=""/>
      </a:majorFont>
      <a:minorFont>
        <a:latin typeface="DIN Next LT Pro Condensed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cloud-ppt-theme.potx" id="{89577A56-9AE6-4406-BB1C-05CC47BD9501}" vid="{E6A0B151-53F8-49A3-BE76-0641F8736BCC}"/>
    </a:ext>
  </a:extLst>
</a:theme>
</file>

<file path=ppt/theme/theme3.xml><?xml version="1.0" encoding="utf-8"?>
<a:theme xmlns:a="http://schemas.openxmlformats.org/drawingml/2006/main" name="Ecocloud-with-title-on-top">
  <a:themeElements>
    <a:clrScheme name="Personnalisée 2">
      <a:dk1>
        <a:srgbClr val="123D38"/>
      </a:dk1>
      <a:lt1>
        <a:srgbClr val="F1F2C7"/>
      </a:lt1>
      <a:dk2>
        <a:srgbClr val="0A4D6B"/>
      </a:dk2>
      <a:lt2>
        <a:srgbClr val="FFFFFF"/>
      </a:lt2>
      <a:accent1>
        <a:srgbClr val="1075BB"/>
      </a:accent1>
      <a:accent2>
        <a:srgbClr val="D4E3A8"/>
      </a:accent2>
      <a:accent3>
        <a:srgbClr val="276D67"/>
      </a:accent3>
      <a:accent4>
        <a:srgbClr val="3FABE2"/>
      </a:accent4>
      <a:accent5>
        <a:srgbClr val="758C36"/>
      </a:accent5>
      <a:accent6>
        <a:srgbClr val="AFCD70"/>
      </a:accent6>
      <a:hlink>
        <a:srgbClr val="4AAA9E"/>
      </a:hlink>
      <a:folHlink>
        <a:srgbClr val="A4AE7B"/>
      </a:folHlink>
    </a:clrScheme>
    <a:fontScheme name="ecocloud4">
      <a:majorFont>
        <a:latin typeface="DIN Next LT Pro Medium"/>
        <a:ea typeface=""/>
        <a:cs typeface=""/>
      </a:majorFont>
      <a:minorFont>
        <a:latin typeface="DIN Next LT Pro Condensed"/>
        <a:ea typeface=""/>
        <a:cs typeface="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cloud-ppt-theme.potx" id="{89577A56-9AE6-4406-BB1C-05CC47BD9501}" vid="{6E1DF10B-5366-4A40-8DF2-EE5066013CA4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26B89FC18A0044ACF35E1B428DDF73" ma:contentTypeVersion="12" ma:contentTypeDescription="Create a new document." ma:contentTypeScope="" ma:versionID="f140da596d67005999b245719face1c9">
  <xsd:schema xmlns:xsd="http://www.w3.org/2001/XMLSchema" xmlns:xs="http://www.w3.org/2001/XMLSchema" xmlns:p="http://schemas.microsoft.com/office/2006/metadata/properties" xmlns:ns2="54c48881-c4fa-4afc-91e8-f2fca7c85e19" xmlns:ns3="563d2222-588e-4481-90ea-be87fdd70eb6" targetNamespace="http://schemas.microsoft.com/office/2006/metadata/properties" ma:root="true" ma:fieldsID="08b095eba3dedc55898c1a8d98b12604" ns2:_="" ns3:_="">
    <xsd:import namespace="54c48881-c4fa-4afc-91e8-f2fca7c85e19"/>
    <xsd:import namespace="563d2222-588e-4481-90ea-be87fdd70e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8881-c4fa-4afc-91e8-f2fca7c85e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3d2222-588e-4481-90ea-be87fdd70e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39D8CF-6C17-4C83-9319-A007BCD7C8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c48881-c4fa-4afc-91e8-f2fca7c85e19"/>
    <ds:schemaRef ds:uri="563d2222-588e-4481-90ea-be87fdd70e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815FB3-9766-4B7F-BFC9-39927433158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49A4FF-482D-431D-BDE4-8602CEF1B7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Wingdings</vt:lpstr>
      <vt:lpstr>Ecocloud-Title Slides</vt:lpstr>
      <vt:lpstr>1_Ecocloud-Title Slides 2</vt:lpstr>
      <vt:lpstr>Ecocloud-with-title-on-top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Stan Schlosshauer</dc:creator>
  <cp:lastModifiedBy>Wang Maxwell</cp:lastModifiedBy>
  <cp:revision>26</cp:revision>
  <dcterms:created xsi:type="dcterms:W3CDTF">2015-05-31T14:34:07Z</dcterms:created>
  <dcterms:modified xsi:type="dcterms:W3CDTF">2023-05-03T07:10:56Z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0x010100EC26B89FC18A0044ACF35E1B428DDF73</vt:lpwstr>
  </property>
</Properties>
</file>