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30243463" cy="42803763"/>
  <p:notesSz cx="14224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6132" userDrawn="1">
          <p15:clr>
            <a:srgbClr val="A4A3A4"/>
          </p15:clr>
        </p15:guide>
        <p15:guide id="2" pos="45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5" autoAdjust="0"/>
    <p:restoredTop sz="94660"/>
  </p:normalViewPr>
  <p:slideViewPr>
    <p:cSldViewPr>
      <p:cViewPr varScale="1">
        <p:scale>
          <a:sx n="17" d="100"/>
          <a:sy n="17" d="100"/>
        </p:scale>
        <p:origin x="3762" y="150"/>
      </p:cViewPr>
      <p:guideLst>
        <p:guide orient="horz" pos="6132"/>
        <p:guide pos="45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68260" y="13269172"/>
            <a:ext cx="257069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36520" y="23970113"/>
            <a:ext cx="211704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82778" y="39807507"/>
            <a:ext cx="967790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2173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75294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82778" y="39807507"/>
            <a:ext cx="967790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2173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75294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12173" y="9844871"/>
            <a:ext cx="1315590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5575384" y="9844871"/>
            <a:ext cx="1315590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10282778" y="39807507"/>
            <a:ext cx="967790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1512173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21775294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10282778" y="39807507"/>
            <a:ext cx="967790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1512173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21775294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10282778" y="39807507"/>
            <a:ext cx="967790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1512173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21775294" y="39807507"/>
            <a:ext cx="6955996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bg 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30234971" cy="1224053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0" y="1"/>
            <a:ext cx="30235362" cy="923404"/>
          </a:xfrm>
          <a:custGeom>
            <a:avLst/>
            <a:gdLst/>
            <a:ahLst/>
            <a:cxnLst/>
            <a:rect l="l" t="t" r="r" b="b"/>
            <a:pathLst>
              <a:path w="14220190" h="433705">
                <a:moveTo>
                  <a:pt x="14219983" y="0"/>
                </a:moveTo>
                <a:lnTo>
                  <a:pt x="0" y="0"/>
                </a:lnTo>
                <a:lnTo>
                  <a:pt x="0" y="433476"/>
                </a:lnTo>
                <a:lnTo>
                  <a:pt x="14219983" y="433476"/>
                </a:lnTo>
                <a:lnTo>
                  <a:pt x="14219983" y="0"/>
                </a:lnTo>
                <a:close/>
              </a:path>
            </a:pathLst>
          </a:custGeom>
          <a:solidFill>
            <a:srgbClr val="117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42119820"/>
            <a:ext cx="30234933" cy="68394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2173" y="1712154"/>
            <a:ext cx="2721911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2173" y="9844871"/>
            <a:ext cx="2721911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C69279-9785-47F9-905E-16302B5A55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302" y="28411811"/>
            <a:ext cx="13048857" cy="126797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2052">
        <a:defRPr>
          <a:latin typeface="+mn-lt"/>
          <a:ea typeface="+mn-ea"/>
          <a:cs typeface="+mn-cs"/>
        </a:defRPr>
      </a:lvl2pPr>
      <a:lvl3pPr marL="1944104">
        <a:defRPr>
          <a:latin typeface="+mn-lt"/>
          <a:ea typeface="+mn-ea"/>
          <a:cs typeface="+mn-cs"/>
        </a:defRPr>
      </a:lvl3pPr>
      <a:lvl4pPr marL="2916156">
        <a:defRPr>
          <a:latin typeface="+mn-lt"/>
          <a:ea typeface="+mn-ea"/>
          <a:cs typeface="+mn-cs"/>
        </a:defRPr>
      </a:lvl4pPr>
      <a:lvl5pPr marL="3888207">
        <a:defRPr>
          <a:latin typeface="+mn-lt"/>
          <a:ea typeface="+mn-ea"/>
          <a:cs typeface="+mn-cs"/>
        </a:defRPr>
      </a:lvl5pPr>
      <a:lvl6pPr marL="4860259">
        <a:defRPr>
          <a:latin typeface="+mn-lt"/>
          <a:ea typeface="+mn-ea"/>
          <a:cs typeface="+mn-cs"/>
        </a:defRPr>
      </a:lvl6pPr>
      <a:lvl7pPr marL="5832311">
        <a:defRPr>
          <a:latin typeface="+mn-lt"/>
          <a:ea typeface="+mn-ea"/>
          <a:cs typeface="+mn-cs"/>
        </a:defRPr>
      </a:lvl7pPr>
      <a:lvl8pPr marL="6804363">
        <a:defRPr>
          <a:latin typeface="+mn-lt"/>
          <a:ea typeface="+mn-ea"/>
          <a:cs typeface="+mn-cs"/>
        </a:defRPr>
      </a:lvl8pPr>
      <a:lvl9pPr marL="777641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2052">
        <a:defRPr>
          <a:latin typeface="+mn-lt"/>
          <a:ea typeface="+mn-ea"/>
          <a:cs typeface="+mn-cs"/>
        </a:defRPr>
      </a:lvl2pPr>
      <a:lvl3pPr marL="1944104">
        <a:defRPr>
          <a:latin typeface="+mn-lt"/>
          <a:ea typeface="+mn-ea"/>
          <a:cs typeface="+mn-cs"/>
        </a:defRPr>
      </a:lvl3pPr>
      <a:lvl4pPr marL="2916156">
        <a:defRPr>
          <a:latin typeface="+mn-lt"/>
          <a:ea typeface="+mn-ea"/>
          <a:cs typeface="+mn-cs"/>
        </a:defRPr>
      </a:lvl4pPr>
      <a:lvl5pPr marL="3888207">
        <a:defRPr>
          <a:latin typeface="+mn-lt"/>
          <a:ea typeface="+mn-ea"/>
          <a:cs typeface="+mn-cs"/>
        </a:defRPr>
      </a:lvl5pPr>
      <a:lvl6pPr marL="4860259">
        <a:defRPr>
          <a:latin typeface="+mn-lt"/>
          <a:ea typeface="+mn-ea"/>
          <a:cs typeface="+mn-cs"/>
        </a:defRPr>
      </a:lvl6pPr>
      <a:lvl7pPr marL="5832311">
        <a:defRPr>
          <a:latin typeface="+mn-lt"/>
          <a:ea typeface="+mn-ea"/>
          <a:cs typeface="+mn-cs"/>
        </a:defRPr>
      </a:lvl7pPr>
      <a:lvl8pPr marL="6804363">
        <a:defRPr>
          <a:latin typeface="+mn-lt"/>
          <a:ea typeface="+mn-ea"/>
          <a:cs typeface="+mn-cs"/>
        </a:defRPr>
      </a:lvl8pPr>
      <a:lvl9pPr marL="777641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972CBBE5-59B8-467C-A96A-18E2205C4A2F}"/>
              </a:ext>
            </a:extLst>
          </p:cNvPr>
          <p:cNvSpPr/>
          <p:nvPr/>
        </p:nvSpPr>
        <p:spPr>
          <a:xfrm>
            <a:off x="545889" y="6225473"/>
            <a:ext cx="14203291" cy="9613808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58675" y="1621805"/>
            <a:ext cx="1870897" cy="2256593"/>
          </a:xfrm>
          <a:prstGeom prst="rect">
            <a:avLst/>
          </a:prstGeom>
        </p:spPr>
      </p:pic>
      <p:sp>
        <p:nvSpPr>
          <p:cNvPr id="34" name="Titre 20">
            <a:extLst>
              <a:ext uri="{FF2B5EF4-FFF2-40B4-BE49-F238E27FC236}">
                <a16:creationId xmlns:a16="http://schemas.microsoft.com/office/drawing/2014/main" id="{82D5330F-4C99-4E32-A563-858A920A82F9}"/>
              </a:ext>
            </a:extLst>
          </p:cNvPr>
          <p:cNvSpPr txBox="1">
            <a:spLocks/>
          </p:cNvSpPr>
          <p:nvPr/>
        </p:nvSpPr>
        <p:spPr>
          <a:xfrm>
            <a:off x="9591443" y="1665307"/>
            <a:ext cx="11822449" cy="39733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fr-CH" sz="8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itre 20">
            <a:extLst>
              <a:ext uri="{FF2B5EF4-FFF2-40B4-BE49-F238E27FC236}">
                <a16:creationId xmlns:a16="http://schemas.microsoft.com/office/drawing/2014/main" id="{C9A8838F-638D-43D8-8AD8-DD66DB07C297}"/>
              </a:ext>
            </a:extLst>
          </p:cNvPr>
          <p:cNvSpPr txBox="1">
            <a:spLocks/>
          </p:cNvSpPr>
          <p:nvPr/>
        </p:nvSpPr>
        <p:spPr>
          <a:xfrm>
            <a:off x="4833050" y="4409281"/>
            <a:ext cx="20499481" cy="14431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227060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br>
              <a:rPr lang="en-US" sz="4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Labname</a:t>
            </a:r>
            <a:endParaRPr lang="fr-CH" sz="4400" b="1" i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E300574-8E2A-45DD-BB77-20A34705C0D5}"/>
              </a:ext>
            </a:extLst>
          </p:cNvPr>
          <p:cNvSpPr/>
          <p:nvPr/>
        </p:nvSpPr>
        <p:spPr>
          <a:xfrm>
            <a:off x="15373632" y="6226277"/>
            <a:ext cx="14203291" cy="9613003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C037033-E573-4AD1-A096-AFB5A9A79C3E}"/>
              </a:ext>
            </a:extLst>
          </p:cNvPr>
          <p:cNvSpPr/>
          <p:nvPr/>
        </p:nvSpPr>
        <p:spPr>
          <a:xfrm>
            <a:off x="545889" y="33708307"/>
            <a:ext cx="29091359" cy="7836547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4909E49-8FB8-4B7E-8CAA-D51BCF55A7C5}"/>
              </a:ext>
            </a:extLst>
          </p:cNvPr>
          <p:cNvSpPr/>
          <p:nvPr/>
        </p:nvSpPr>
        <p:spPr>
          <a:xfrm>
            <a:off x="545889" y="16426896"/>
            <a:ext cx="29031034" cy="16693796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B36673-4C2E-4D07-B0C4-AE8C130DB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18848" y="1678540"/>
            <a:ext cx="745807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179501-40A3-471E-8A19-B78DD2FF86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878" y="1960878"/>
            <a:ext cx="5088926" cy="14798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3d2222-588e-4481-90ea-be87fdd70eb6" xsi:nil="true"/>
    <lcf76f155ced4ddcb4097134ff3c332f xmlns="54c48881-c4fa-4afc-91e8-f2fca7c85e1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26B89FC18A0044ACF35E1B428DDF73" ma:contentTypeVersion="16" ma:contentTypeDescription="Create a new document." ma:contentTypeScope="" ma:versionID="299bf6048353284f06f3d2a63e369a94">
  <xsd:schema xmlns:xsd="http://www.w3.org/2001/XMLSchema" xmlns:xs="http://www.w3.org/2001/XMLSchema" xmlns:p="http://schemas.microsoft.com/office/2006/metadata/properties" xmlns:ns2="54c48881-c4fa-4afc-91e8-f2fca7c85e19" xmlns:ns3="563d2222-588e-4481-90ea-be87fdd70eb6" targetNamespace="http://schemas.microsoft.com/office/2006/metadata/properties" ma:root="true" ma:fieldsID="4244b814936c6a16f5425df006685724" ns2:_="" ns3:_="">
    <xsd:import namespace="54c48881-c4fa-4afc-91e8-f2fca7c85e19"/>
    <xsd:import namespace="563d2222-588e-4481-90ea-be87fdd70e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8881-c4fa-4afc-91e8-f2fca7c85e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221fbda-75be-4c33-b0c8-319ad1a563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3d2222-588e-4481-90ea-be87fdd70e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c88e055-6443-4bb0-b3cc-bdbcc4fb25fe}" ma:internalName="TaxCatchAll" ma:showField="CatchAllData" ma:web="563d2222-588e-4481-90ea-be87fdd70e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ED8C0F-0A43-4405-9BA6-3106555A1176}">
  <ds:schemaRefs>
    <ds:schemaRef ds:uri="http://schemas.microsoft.com/office/2006/metadata/properties"/>
    <ds:schemaRef ds:uri="http://schemas.microsoft.com/office/infopath/2007/PartnerControls"/>
    <ds:schemaRef ds:uri="563d2222-588e-4481-90ea-be87fdd70eb6"/>
    <ds:schemaRef ds:uri="54c48881-c4fa-4afc-91e8-f2fca7c85e19"/>
  </ds:schemaRefs>
</ds:datastoreItem>
</file>

<file path=customXml/itemProps2.xml><?xml version="1.0" encoding="utf-8"?>
<ds:datastoreItem xmlns:ds="http://schemas.openxmlformats.org/officeDocument/2006/customXml" ds:itemID="{83E5FFA1-9603-4A71-816E-4DB6D6CCBE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28D46-30DA-4764-931C-3EDA639B1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c48881-c4fa-4afc-91e8-f2fca7c85e19"/>
    <ds:schemaRef ds:uri="563d2222-588e-4481-90ea-be87fdd70e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ecocloud-poster-2022 ESL</dc:title>
  <dc:creator>John</dc:creator>
  <cp:lastModifiedBy>Wang Maxwell</cp:lastModifiedBy>
  <cp:revision>11</cp:revision>
  <dcterms:created xsi:type="dcterms:W3CDTF">2022-05-11T18:13:41Z</dcterms:created>
  <dcterms:modified xsi:type="dcterms:W3CDTF">2023-05-03T07:17:48Z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2022-05-10T00:00:00Z</vt:filetime>
  </property>
  <property fmtid="{D5CDD505-2E9C-101B-9397-08002B2CF9AE}" pid="3" name="Creator">
    <vt:lpwstr>Adobe Illustrator CC 23.0 (Windows)</vt:lpwstr>
  </property>
  <property fmtid="{D5CDD505-2E9C-101B-9397-08002B2CF9AE}" pid="4" name="LastSaved">
    <vt:filetime>2022-05-11T00:00:00Z</vt:filetime>
  </property>
  <property fmtid="{D5CDD505-2E9C-101B-9397-08002B2CF9AE}" pid="5" name="ContentTypeId">
    <vt:lpwstr>0x010100EC26B89FC18A0044ACF35E1B428DDF73</vt:lpwstr>
  </property>
</Properties>
</file>