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3505539" rtl="0" eaLnBrk="1" latinLnBrk="0" hangingPunct="1">
      <a:defRPr sz="6897" kern="1200">
        <a:solidFill>
          <a:schemeClr val="tx1"/>
        </a:solidFill>
        <a:latin typeface="+mn-lt"/>
        <a:ea typeface="+mn-ea"/>
        <a:cs typeface="+mn-cs"/>
      </a:defRPr>
    </a:lvl1pPr>
    <a:lvl2pPr marL="1752768" algn="l" defTabSz="3505539" rtl="0" eaLnBrk="1" latinLnBrk="0" hangingPunct="1">
      <a:defRPr sz="6897" kern="1200">
        <a:solidFill>
          <a:schemeClr val="tx1"/>
        </a:solidFill>
        <a:latin typeface="+mn-lt"/>
        <a:ea typeface="+mn-ea"/>
        <a:cs typeface="+mn-cs"/>
      </a:defRPr>
    </a:lvl2pPr>
    <a:lvl3pPr marL="3505539" algn="l" defTabSz="3505539" rtl="0" eaLnBrk="1" latinLnBrk="0" hangingPunct="1">
      <a:defRPr sz="6897" kern="1200">
        <a:solidFill>
          <a:schemeClr val="tx1"/>
        </a:solidFill>
        <a:latin typeface="+mn-lt"/>
        <a:ea typeface="+mn-ea"/>
        <a:cs typeface="+mn-cs"/>
      </a:defRPr>
    </a:lvl3pPr>
    <a:lvl4pPr marL="5258311" algn="l" defTabSz="3505539" rtl="0" eaLnBrk="1" latinLnBrk="0" hangingPunct="1">
      <a:defRPr sz="6897" kern="1200">
        <a:solidFill>
          <a:schemeClr val="tx1"/>
        </a:solidFill>
        <a:latin typeface="+mn-lt"/>
        <a:ea typeface="+mn-ea"/>
        <a:cs typeface="+mn-cs"/>
      </a:defRPr>
    </a:lvl4pPr>
    <a:lvl5pPr marL="7011079" algn="l" defTabSz="3505539" rtl="0" eaLnBrk="1" latinLnBrk="0" hangingPunct="1">
      <a:defRPr sz="6897" kern="1200">
        <a:solidFill>
          <a:schemeClr val="tx1"/>
        </a:solidFill>
        <a:latin typeface="+mn-lt"/>
        <a:ea typeface="+mn-ea"/>
        <a:cs typeface="+mn-cs"/>
      </a:defRPr>
    </a:lvl5pPr>
    <a:lvl6pPr marL="8763847" algn="l" defTabSz="3505539" rtl="0" eaLnBrk="1" latinLnBrk="0" hangingPunct="1">
      <a:defRPr sz="6897" kern="1200">
        <a:solidFill>
          <a:schemeClr val="tx1"/>
        </a:solidFill>
        <a:latin typeface="+mn-lt"/>
        <a:ea typeface="+mn-ea"/>
        <a:cs typeface="+mn-cs"/>
      </a:defRPr>
    </a:lvl6pPr>
    <a:lvl7pPr marL="10516614" algn="l" defTabSz="3505539" rtl="0" eaLnBrk="1" latinLnBrk="0" hangingPunct="1">
      <a:defRPr sz="6897" kern="1200">
        <a:solidFill>
          <a:schemeClr val="tx1"/>
        </a:solidFill>
        <a:latin typeface="+mn-lt"/>
        <a:ea typeface="+mn-ea"/>
        <a:cs typeface="+mn-cs"/>
      </a:defRPr>
    </a:lvl7pPr>
    <a:lvl8pPr marL="12269386" algn="l" defTabSz="3505539" rtl="0" eaLnBrk="1" latinLnBrk="0" hangingPunct="1">
      <a:defRPr sz="6897" kern="1200">
        <a:solidFill>
          <a:schemeClr val="tx1"/>
        </a:solidFill>
        <a:latin typeface="+mn-lt"/>
        <a:ea typeface="+mn-ea"/>
        <a:cs typeface="+mn-cs"/>
      </a:defRPr>
    </a:lvl8pPr>
    <a:lvl9pPr marL="14022154" algn="l" defTabSz="3505539" rtl="0" eaLnBrk="1" latinLnBrk="0" hangingPunct="1">
      <a:defRPr sz="689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8025" autoAdjust="0"/>
    <p:restoredTop sz="94660"/>
  </p:normalViewPr>
  <p:slideViewPr>
    <p:cSldViewPr snapToGrid="0">
      <p:cViewPr varScale="1">
        <p:scale>
          <a:sx n="15" d="100"/>
          <a:sy n="15" d="100"/>
        </p:scale>
        <p:origin x="1917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964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AA775-F063-49C6-809F-4687578B503B}" type="datetimeFigureOut">
              <a:rPr lang="en-US" smtClean="0"/>
              <a:t>4/30/2019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8611A-AA39-45D4-81D8-161D26045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8528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13C13-BC7F-4363-AB3A-2F6D79BFFDA8}" type="datetimeFigureOut">
              <a:rPr lang="en-US" smtClean="0"/>
              <a:t>4/30/2019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4B4464-09A1-40D9-B677-0088438F8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65711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3505539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1pPr>
    <a:lvl2pPr marL="1752768" algn="l" defTabSz="3505539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2pPr>
    <a:lvl3pPr marL="3505539" algn="l" defTabSz="3505539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3pPr>
    <a:lvl4pPr marL="5258311" algn="l" defTabSz="3505539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4pPr>
    <a:lvl5pPr marL="7011079" algn="l" defTabSz="3505539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5pPr>
    <a:lvl6pPr marL="8763847" algn="l" defTabSz="3505539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6pPr>
    <a:lvl7pPr marL="10516614" algn="l" defTabSz="3505539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7pPr>
    <a:lvl8pPr marL="12269386" algn="l" defTabSz="3505539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8pPr>
    <a:lvl9pPr marL="14022154" algn="l" defTabSz="3505539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>
          <a:xfrm>
            <a:off x="1799999" y="5940000"/>
            <a:ext cx="8640000" cy="5580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1"/>
          </p:nvPr>
        </p:nvSpPr>
        <p:spPr>
          <a:xfrm>
            <a:off x="10816814" y="5940000"/>
            <a:ext cx="8640000" cy="5580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2"/>
          </p:nvPr>
        </p:nvSpPr>
        <p:spPr>
          <a:xfrm>
            <a:off x="19833629" y="5940000"/>
            <a:ext cx="8640000" cy="5580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41" name="Espace réservé du contenu 3"/>
          <p:cNvSpPr>
            <a:spLocks noGrp="1"/>
          </p:cNvSpPr>
          <p:nvPr>
            <p:ph sz="quarter" idx="13"/>
          </p:nvPr>
        </p:nvSpPr>
        <p:spPr>
          <a:xfrm>
            <a:off x="1799999" y="11808000"/>
            <a:ext cx="8640000" cy="5580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42" name="Espace réservé du contenu 7"/>
          <p:cNvSpPr>
            <a:spLocks noGrp="1"/>
          </p:cNvSpPr>
          <p:nvPr>
            <p:ph sz="quarter" idx="14"/>
          </p:nvPr>
        </p:nvSpPr>
        <p:spPr>
          <a:xfrm>
            <a:off x="10816814" y="11808000"/>
            <a:ext cx="8640000" cy="5580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3" name="Espace réservé du contenu 9"/>
          <p:cNvSpPr>
            <a:spLocks noGrp="1"/>
          </p:cNvSpPr>
          <p:nvPr>
            <p:ph sz="quarter" idx="15"/>
          </p:nvPr>
        </p:nvSpPr>
        <p:spPr>
          <a:xfrm>
            <a:off x="19833629" y="11808000"/>
            <a:ext cx="8640000" cy="5580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44" name="Espace réservé du contenu 3"/>
          <p:cNvSpPr>
            <a:spLocks noGrp="1"/>
          </p:cNvSpPr>
          <p:nvPr>
            <p:ph sz="quarter" idx="16"/>
          </p:nvPr>
        </p:nvSpPr>
        <p:spPr>
          <a:xfrm>
            <a:off x="1799999" y="18180000"/>
            <a:ext cx="8640000" cy="5580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5" name="Espace réservé du contenu 7"/>
          <p:cNvSpPr>
            <a:spLocks noGrp="1"/>
          </p:cNvSpPr>
          <p:nvPr>
            <p:ph sz="quarter" idx="17"/>
          </p:nvPr>
        </p:nvSpPr>
        <p:spPr>
          <a:xfrm>
            <a:off x="10816814" y="18180000"/>
            <a:ext cx="8640000" cy="5580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6" name="Espace réservé du contenu 9"/>
          <p:cNvSpPr>
            <a:spLocks noGrp="1"/>
          </p:cNvSpPr>
          <p:nvPr>
            <p:ph sz="quarter" idx="18"/>
          </p:nvPr>
        </p:nvSpPr>
        <p:spPr>
          <a:xfrm>
            <a:off x="19833629" y="18180000"/>
            <a:ext cx="8638770" cy="5580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47" name="Espace réservé du contenu 3"/>
          <p:cNvSpPr>
            <a:spLocks noGrp="1"/>
          </p:cNvSpPr>
          <p:nvPr>
            <p:ph sz="quarter" idx="19"/>
          </p:nvPr>
        </p:nvSpPr>
        <p:spPr>
          <a:xfrm>
            <a:off x="1799999" y="24048000"/>
            <a:ext cx="8640000" cy="5580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48" name="Espace réservé du contenu 7"/>
          <p:cNvSpPr>
            <a:spLocks noGrp="1"/>
          </p:cNvSpPr>
          <p:nvPr>
            <p:ph sz="quarter" idx="20"/>
          </p:nvPr>
        </p:nvSpPr>
        <p:spPr>
          <a:xfrm>
            <a:off x="10816814" y="24048000"/>
            <a:ext cx="8640000" cy="5580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9" name="Espace réservé du contenu 9"/>
          <p:cNvSpPr>
            <a:spLocks noGrp="1"/>
          </p:cNvSpPr>
          <p:nvPr>
            <p:ph sz="quarter" idx="21"/>
          </p:nvPr>
        </p:nvSpPr>
        <p:spPr>
          <a:xfrm>
            <a:off x="19833629" y="24048000"/>
            <a:ext cx="8640000" cy="5580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50" name="Espace réservé du contenu 3"/>
          <p:cNvSpPr>
            <a:spLocks noGrp="1"/>
          </p:cNvSpPr>
          <p:nvPr>
            <p:ph sz="quarter" idx="22"/>
          </p:nvPr>
        </p:nvSpPr>
        <p:spPr>
          <a:xfrm>
            <a:off x="1799999" y="30420000"/>
            <a:ext cx="8640000" cy="5580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1" name="Espace réservé du contenu 7"/>
          <p:cNvSpPr>
            <a:spLocks noGrp="1"/>
          </p:cNvSpPr>
          <p:nvPr>
            <p:ph sz="quarter" idx="23"/>
          </p:nvPr>
        </p:nvSpPr>
        <p:spPr>
          <a:xfrm>
            <a:off x="10816814" y="30420000"/>
            <a:ext cx="8640000" cy="5580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2" name="Espace réservé du contenu 9"/>
          <p:cNvSpPr>
            <a:spLocks noGrp="1"/>
          </p:cNvSpPr>
          <p:nvPr>
            <p:ph sz="quarter" idx="24"/>
          </p:nvPr>
        </p:nvSpPr>
        <p:spPr>
          <a:xfrm>
            <a:off x="19833629" y="30420000"/>
            <a:ext cx="8640000" cy="5580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53" name="Espace réservé du contenu 3"/>
          <p:cNvSpPr>
            <a:spLocks noGrp="1"/>
          </p:cNvSpPr>
          <p:nvPr>
            <p:ph sz="quarter" idx="25"/>
          </p:nvPr>
        </p:nvSpPr>
        <p:spPr>
          <a:xfrm>
            <a:off x="1799999" y="36288000"/>
            <a:ext cx="8640000" cy="5580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54" name="Espace réservé du contenu 7"/>
          <p:cNvSpPr>
            <a:spLocks noGrp="1"/>
          </p:cNvSpPr>
          <p:nvPr>
            <p:ph sz="quarter" idx="26"/>
          </p:nvPr>
        </p:nvSpPr>
        <p:spPr>
          <a:xfrm>
            <a:off x="10816814" y="36288000"/>
            <a:ext cx="8640000" cy="5580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5" name="Espace réservé du contenu 9"/>
          <p:cNvSpPr>
            <a:spLocks noGrp="1"/>
          </p:cNvSpPr>
          <p:nvPr>
            <p:ph sz="quarter" idx="27"/>
          </p:nvPr>
        </p:nvSpPr>
        <p:spPr>
          <a:xfrm>
            <a:off x="19833629" y="36288000"/>
            <a:ext cx="8640000" cy="5580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1799999" y="17640000"/>
            <a:ext cx="26672400" cy="360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/>
              </a:gs>
              <a:gs pos="50000">
                <a:schemeClr val="accent3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46"/>
          </a:p>
        </p:txBody>
      </p:sp>
      <p:sp>
        <p:nvSpPr>
          <p:cNvPr id="27" name="Rectangle 26"/>
          <p:cNvSpPr/>
          <p:nvPr userDrawn="1"/>
        </p:nvSpPr>
        <p:spPr>
          <a:xfrm>
            <a:off x="1799999" y="5400000"/>
            <a:ext cx="26673630" cy="360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/>
              </a:gs>
              <a:gs pos="50000">
                <a:schemeClr val="accent3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46"/>
          </a:p>
        </p:txBody>
      </p:sp>
      <p:sp>
        <p:nvSpPr>
          <p:cNvPr id="28" name="Rectangle 27"/>
          <p:cNvSpPr/>
          <p:nvPr userDrawn="1"/>
        </p:nvSpPr>
        <p:spPr>
          <a:xfrm>
            <a:off x="1799999" y="29880000"/>
            <a:ext cx="26672400" cy="360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/>
              </a:gs>
              <a:gs pos="50000">
                <a:schemeClr val="accent3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46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29" hasCustomPrompt="1"/>
          </p:nvPr>
        </p:nvSpPr>
        <p:spPr>
          <a:xfrm>
            <a:off x="1799997" y="3960000"/>
            <a:ext cx="26672401" cy="1260000"/>
          </a:xfrm>
        </p:spPr>
        <p:txBody>
          <a:bodyPr>
            <a:normAutofit/>
          </a:bodyPr>
          <a:lstStyle>
            <a:lvl1pPr marL="0" indent="0">
              <a:buNone/>
              <a:defRPr sz="4800" b="1" kern="90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fr-CH" dirty="0" err="1" smtClean="0"/>
              <a:t>Title</a:t>
            </a:r>
            <a:r>
              <a:rPr lang="fr-CH" dirty="0" smtClean="0"/>
              <a:t> 2</a:t>
            </a:r>
            <a:endParaRPr lang="fr-CH" dirty="0"/>
          </a:p>
        </p:txBody>
      </p:sp>
      <p:sp>
        <p:nvSpPr>
          <p:cNvPr id="32" name="Titre 1"/>
          <p:cNvSpPr>
            <a:spLocks noGrp="1"/>
          </p:cNvSpPr>
          <p:nvPr>
            <p:ph type="title"/>
          </p:nvPr>
        </p:nvSpPr>
        <p:spPr>
          <a:xfrm>
            <a:off x="5183782" y="1196663"/>
            <a:ext cx="17774189" cy="15782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97099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>
          <a:xfrm>
            <a:off x="1799998" y="5940000"/>
            <a:ext cx="13139999" cy="11412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2"/>
          </p:nvPr>
        </p:nvSpPr>
        <p:spPr>
          <a:xfrm>
            <a:off x="15332399" y="5994000"/>
            <a:ext cx="13140000" cy="11358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1799999" y="17640000"/>
            <a:ext cx="26672400" cy="360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/>
              </a:gs>
              <a:gs pos="50000">
                <a:schemeClr val="accent3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46"/>
          </a:p>
        </p:txBody>
      </p:sp>
      <p:sp>
        <p:nvSpPr>
          <p:cNvPr id="27" name="Rectangle 26"/>
          <p:cNvSpPr/>
          <p:nvPr userDrawn="1"/>
        </p:nvSpPr>
        <p:spPr>
          <a:xfrm>
            <a:off x="1799999" y="5400000"/>
            <a:ext cx="26673630" cy="360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/>
              </a:gs>
              <a:gs pos="50000">
                <a:schemeClr val="accent3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46"/>
          </a:p>
        </p:txBody>
      </p:sp>
      <p:sp>
        <p:nvSpPr>
          <p:cNvPr id="28" name="Rectangle 27"/>
          <p:cNvSpPr/>
          <p:nvPr userDrawn="1"/>
        </p:nvSpPr>
        <p:spPr>
          <a:xfrm>
            <a:off x="1799999" y="29880000"/>
            <a:ext cx="26672400" cy="360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/>
              </a:gs>
              <a:gs pos="50000">
                <a:schemeClr val="accent3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46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29" hasCustomPrompt="1"/>
          </p:nvPr>
        </p:nvSpPr>
        <p:spPr>
          <a:xfrm>
            <a:off x="1799997" y="3960000"/>
            <a:ext cx="26672401" cy="1260000"/>
          </a:xfrm>
        </p:spPr>
        <p:txBody>
          <a:bodyPr>
            <a:normAutofit/>
          </a:bodyPr>
          <a:lstStyle>
            <a:lvl1pPr marL="0" indent="0">
              <a:buNone/>
              <a:defRPr sz="4800" b="1" kern="90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fr-CH" dirty="0" err="1" smtClean="0"/>
              <a:t>Title</a:t>
            </a:r>
            <a:r>
              <a:rPr lang="fr-CH" dirty="0" smtClean="0"/>
              <a:t> 2</a:t>
            </a:r>
            <a:endParaRPr lang="fr-CH" dirty="0"/>
          </a:p>
        </p:txBody>
      </p:sp>
      <p:sp>
        <p:nvSpPr>
          <p:cNvPr id="26" name="Espace réservé du contenu 3"/>
          <p:cNvSpPr>
            <a:spLocks noGrp="1"/>
          </p:cNvSpPr>
          <p:nvPr>
            <p:ph sz="quarter" idx="31"/>
          </p:nvPr>
        </p:nvSpPr>
        <p:spPr>
          <a:xfrm>
            <a:off x="1799998" y="18180000"/>
            <a:ext cx="13139999" cy="11412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29" name="Espace réservé du contenu 9"/>
          <p:cNvSpPr>
            <a:spLocks noGrp="1"/>
          </p:cNvSpPr>
          <p:nvPr>
            <p:ph sz="quarter" idx="32"/>
          </p:nvPr>
        </p:nvSpPr>
        <p:spPr>
          <a:xfrm>
            <a:off x="15332399" y="18234000"/>
            <a:ext cx="13140000" cy="11358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30" name="Espace réservé du contenu 3"/>
          <p:cNvSpPr>
            <a:spLocks noGrp="1"/>
          </p:cNvSpPr>
          <p:nvPr>
            <p:ph sz="quarter" idx="33"/>
          </p:nvPr>
        </p:nvSpPr>
        <p:spPr>
          <a:xfrm>
            <a:off x="1799998" y="30474000"/>
            <a:ext cx="13139999" cy="11412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31" name="Espace réservé du contenu 9"/>
          <p:cNvSpPr>
            <a:spLocks noGrp="1"/>
          </p:cNvSpPr>
          <p:nvPr>
            <p:ph sz="quarter" idx="34"/>
          </p:nvPr>
        </p:nvSpPr>
        <p:spPr>
          <a:xfrm>
            <a:off x="15332399" y="30528000"/>
            <a:ext cx="13140000" cy="11358000"/>
          </a:xfrm>
          <a:noFill/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5183782" y="1196663"/>
            <a:ext cx="17774189" cy="15782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18818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1799999" y="5400000"/>
            <a:ext cx="26673630" cy="360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/>
              </a:gs>
              <a:gs pos="50000">
                <a:schemeClr val="accent3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46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29" hasCustomPrompt="1"/>
          </p:nvPr>
        </p:nvSpPr>
        <p:spPr>
          <a:xfrm>
            <a:off x="1799997" y="3960000"/>
            <a:ext cx="26673631" cy="1260000"/>
          </a:xfrm>
        </p:spPr>
        <p:txBody>
          <a:bodyPr>
            <a:normAutofit/>
          </a:bodyPr>
          <a:lstStyle>
            <a:lvl1pPr marL="0" indent="0">
              <a:buNone/>
              <a:defRPr sz="4800" b="1" kern="90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fr-CH" dirty="0" err="1" smtClean="0"/>
              <a:t>Title</a:t>
            </a:r>
            <a:r>
              <a:rPr lang="fr-CH" dirty="0" smtClean="0"/>
              <a:t> 2</a:t>
            </a:r>
            <a:endParaRPr lang="fr-CH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183782" y="1196663"/>
            <a:ext cx="17774189" cy="15782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202897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3780000"/>
            <a:ext cx="30275213" cy="39023762"/>
          </a:xfrm>
          <a:prstGeom prst="rect">
            <a:avLst/>
          </a:prstGeom>
          <a:blipFill dpi="0" rotWithShape="1">
            <a:blip r:embed="rId5">
              <a:alphaModFix amt="60000"/>
            </a:blip>
            <a:srcRect/>
            <a:tile tx="0" ty="0" sx="100000" sy="100000" flip="none" algn="t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" name="Rectangle 12"/>
          <p:cNvSpPr/>
          <p:nvPr userDrawn="1"/>
        </p:nvSpPr>
        <p:spPr>
          <a:xfrm>
            <a:off x="0" y="180000"/>
            <a:ext cx="30275213" cy="360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/>
              </a:gs>
              <a:gs pos="50000">
                <a:schemeClr val="accent3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46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370287" y="1293171"/>
            <a:ext cx="17678400" cy="157822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800000" y="5220000"/>
            <a:ext cx="26673629" cy="36684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0469" y="988613"/>
            <a:ext cx="5867400" cy="2076450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42264000"/>
            <a:ext cx="30275213" cy="360000"/>
          </a:xfrm>
          <a:prstGeom prst="rect">
            <a:avLst/>
          </a:prstGeom>
          <a:gradFill>
            <a:gsLst>
              <a:gs pos="50000">
                <a:schemeClr val="bg1"/>
              </a:gs>
              <a:gs pos="0">
                <a:schemeClr val="accent1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46"/>
          </a:p>
        </p:txBody>
      </p:sp>
      <p:sp>
        <p:nvSpPr>
          <p:cNvPr id="14" name="Rectangle 13"/>
          <p:cNvSpPr/>
          <p:nvPr userDrawn="1"/>
        </p:nvSpPr>
        <p:spPr>
          <a:xfrm>
            <a:off x="-793" y="3420000"/>
            <a:ext cx="30275213" cy="360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/>
              </a:gs>
              <a:gs pos="50000">
                <a:schemeClr val="accent3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46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03" y="1009788"/>
            <a:ext cx="4469294" cy="193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283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2270603" rtl="0" eaLnBrk="1" latinLnBrk="0" hangingPunct="1">
        <a:lnSpc>
          <a:spcPct val="90000"/>
        </a:lnSpc>
        <a:spcBef>
          <a:spcPct val="0"/>
        </a:spcBef>
        <a:buNone/>
        <a:defRPr sz="4800" kern="1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567652" indent="-567652" algn="l" defTabSz="2270603" rtl="0" eaLnBrk="1" latinLnBrk="0" hangingPunct="1">
        <a:lnSpc>
          <a:spcPct val="90000"/>
        </a:lnSpc>
        <a:spcBef>
          <a:spcPts val="2483"/>
        </a:spcBef>
        <a:buFont typeface="Wingdings" panose="05000000000000000000" pitchFamily="2" charset="2"/>
        <a:buChar char="§"/>
        <a:defRPr sz="4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1702954" indent="-567652" algn="l" defTabSz="2270603" rtl="0" eaLnBrk="1" latinLnBrk="0" hangingPunct="1">
        <a:lnSpc>
          <a:spcPct val="90000"/>
        </a:lnSpc>
        <a:spcBef>
          <a:spcPts val="1242"/>
        </a:spcBef>
        <a:buFont typeface="Wingdings" panose="05000000000000000000" pitchFamily="2" charset="2"/>
        <a:buChar char="§"/>
        <a:defRPr sz="38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2838255" indent="-567652" algn="l" defTabSz="2270603" rtl="0" eaLnBrk="1" latinLnBrk="0" hangingPunct="1">
        <a:lnSpc>
          <a:spcPct val="90000"/>
        </a:lnSpc>
        <a:spcBef>
          <a:spcPts val="1242"/>
        </a:spcBef>
        <a:buFont typeface="Wingdings" panose="05000000000000000000" pitchFamily="2" charset="2"/>
        <a:buChar char="§"/>
        <a:defRPr sz="36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3973557" indent="-567652" algn="l" defTabSz="2270603" rtl="0" eaLnBrk="1" latinLnBrk="0" hangingPunct="1">
        <a:lnSpc>
          <a:spcPct val="90000"/>
        </a:lnSpc>
        <a:spcBef>
          <a:spcPts val="1242"/>
        </a:spcBef>
        <a:buFont typeface="Wingdings" panose="05000000000000000000" pitchFamily="2" charset="2"/>
        <a:buChar char="§"/>
        <a:defRPr sz="36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5108859" indent="-567652" algn="l" defTabSz="2270603" rtl="0" eaLnBrk="1" latinLnBrk="0" hangingPunct="1">
        <a:lnSpc>
          <a:spcPct val="90000"/>
        </a:lnSpc>
        <a:spcBef>
          <a:spcPts val="1242"/>
        </a:spcBef>
        <a:buFont typeface="Wingdings" panose="05000000000000000000" pitchFamily="2" charset="2"/>
        <a:buChar char="§"/>
        <a:defRPr sz="3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6244158" indent="-567652" algn="l" defTabSz="2270603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6pPr>
      <a:lvl7pPr marL="7379460" indent="-567652" algn="l" defTabSz="2270603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7pPr>
      <a:lvl8pPr marL="8514761" indent="-567652" algn="l" defTabSz="2270603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8pPr>
      <a:lvl9pPr marL="9650063" indent="-567652" algn="l" defTabSz="2270603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70603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1pPr>
      <a:lvl2pPr marL="1135302" algn="l" defTabSz="2270603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2pPr>
      <a:lvl3pPr marL="2270603" algn="l" defTabSz="2270603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3pPr>
      <a:lvl4pPr marL="3405905" algn="l" defTabSz="2270603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4pPr>
      <a:lvl5pPr marL="4541207" algn="l" defTabSz="2270603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5pPr>
      <a:lvl6pPr marL="5676508" algn="l" defTabSz="2270603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6pPr>
      <a:lvl7pPr marL="6811810" algn="l" defTabSz="2270603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7pPr>
      <a:lvl8pPr marL="7947112" algn="l" defTabSz="2270603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8pPr>
      <a:lvl9pPr marL="9082413" algn="l" defTabSz="2270603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482" userDrawn="1">
          <p15:clr>
            <a:srgbClr val="F26B43"/>
          </p15:clr>
        </p15:guide>
        <p15:guide id="2" pos="95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contenu 11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/>
          <p:cNvSpPr>
            <a:spLocks noGrp="1"/>
          </p:cNvSpPr>
          <p:nvPr>
            <p:ph sz="quarter" idx="2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contenu 15"/>
          <p:cNvSpPr>
            <a:spLocks noGrp="1"/>
          </p:cNvSpPr>
          <p:nvPr>
            <p:ph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contenu 16"/>
          <p:cNvSpPr>
            <a:spLocks noGrp="1"/>
          </p:cNvSpPr>
          <p:nvPr>
            <p:ph sz="quarter" idx="2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Titr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32614309"/>
      </p:ext>
    </p:extLst>
  </p:cSld>
  <p:clrMapOvr>
    <a:masterClrMapping/>
  </p:clrMapOvr>
</p:sld>
</file>

<file path=ppt/theme/theme1.xml><?xml version="1.0" encoding="utf-8"?>
<a:theme xmlns:a="http://schemas.openxmlformats.org/drawingml/2006/main" name="ESL-Poster">
  <a:themeElements>
    <a:clrScheme name="esl 1">
      <a:dk1>
        <a:srgbClr val="552019"/>
      </a:dk1>
      <a:lt1>
        <a:sysClr val="window" lastClr="FFFFFF"/>
      </a:lt1>
      <a:dk2>
        <a:srgbClr val="361C16"/>
      </a:dk2>
      <a:lt2>
        <a:srgbClr val="E7E6E6"/>
      </a:lt2>
      <a:accent1>
        <a:srgbClr val="B8271F"/>
      </a:accent1>
      <a:accent2>
        <a:srgbClr val="E63333"/>
      </a:accent2>
      <a:accent3>
        <a:srgbClr val="EC6568"/>
      </a:accent3>
      <a:accent4>
        <a:srgbClr val="1965AF"/>
      </a:accent4>
      <a:accent5>
        <a:srgbClr val="6F4997"/>
      </a:accent5>
      <a:accent6>
        <a:srgbClr val="241432"/>
      </a:accent6>
      <a:hlink>
        <a:srgbClr val="E63333"/>
      </a:hlink>
      <a:folHlink>
        <a:srgbClr val="EC6568"/>
      </a:folHlink>
    </a:clrScheme>
    <a:fontScheme name="Personnalisé 1">
      <a:majorFont>
        <a:latin typeface="Helvetica-CondensedBlack"/>
        <a:ea typeface=""/>
        <a:cs typeface=""/>
      </a:majorFont>
      <a:minorFont>
        <a:latin typeface="Helvetica-Narrow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sl-poster.potx" id="{37672A93-244A-40FB-B3F1-53F58E94C60C}" vid="{D5D8429D-3855-4B64-95FD-BF9203FB88C9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esl-poster</Template>
  <TotalTime>2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Helvetica-CondensedBlack</vt:lpstr>
      <vt:lpstr>Helvetica-Narrow</vt:lpstr>
      <vt:lpstr>Wingdings</vt:lpstr>
      <vt:lpstr>ESL-Poster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Atienza</dc:creator>
  <cp:lastModifiedBy>David Atienza</cp:lastModifiedBy>
  <cp:revision>4</cp:revision>
  <dcterms:created xsi:type="dcterms:W3CDTF">2019-04-11T10:00:21Z</dcterms:created>
  <dcterms:modified xsi:type="dcterms:W3CDTF">2019-04-30T10:16:29Z</dcterms:modified>
</cp:coreProperties>
</file>