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48" r:id="rId2"/>
    <p:sldMasterId id="2147483662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2" y="2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AA775-F063-49C6-809F-4687578B503B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8611A-AA39-45D4-81D8-161D26045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852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13C13-BC7F-4363-AB3A-2F6D79BFFDA8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B4464-09A1-40D9-B677-0088438F8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571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718641"/>
            <a:ext cx="9144000" cy="903282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012577"/>
            <a:ext cx="9144000" cy="2033659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8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53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38132"/>
            <a:ext cx="10515600" cy="4338832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37215" y="165619"/>
            <a:ext cx="7625896" cy="553941"/>
          </a:xfrm>
        </p:spPr>
        <p:txBody>
          <a:bodyPr/>
          <a:lstStyle>
            <a:lvl1pPr marL="0" indent="0" algn="r">
              <a:buNone/>
              <a:defRPr sz="340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0767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47815"/>
            <a:ext cx="51816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47815"/>
            <a:ext cx="5181600" cy="4329148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37215" y="165619"/>
            <a:ext cx="7625896" cy="553941"/>
          </a:xfrm>
        </p:spPr>
        <p:txBody>
          <a:bodyPr/>
          <a:lstStyle>
            <a:lvl1pPr marL="0" indent="0" algn="r">
              <a:buNone/>
              <a:defRPr sz="340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03084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47815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4386000" y="1847814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/>
          </p:nvPr>
        </p:nvSpPr>
        <p:spPr>
          <a:xfrm>
            <a:off x="7933800" y="1847813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3837215" y="165619"/>
            <a:ext cx="7625896" cy="553941"/>
          </a:xfrm>
        </p:spPr>
        <p:txBody>
          <a:bodyPr/>
          <a:lstStyle>
            <a:lvl1pPr marL="0" indent="0" algn="r">
              <a:buNone/>
              <a:defRPr sz="340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5741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47815"/>
            <a:ext cx="69678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/>
          </p:nvPr>
        </p:nvSpPr>
        <p:spPr>
          <a:xfrm>
            <a:off x="7933800" y="1847813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37215" y="165619"/>
            <a:ext cx="7625896" cy="553941"/>
          </a:xfrm>
        </p:spPr>
        <p:txBody>
          <a:bodyPr/>
          <a:lstStyle>
            <a:lvl1pPr marL="0" indent="0" algn="r">
              <a:buNone/>
              <a:defRPr sz="340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4271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47815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/>
          </p:nvPr>
        </p:nvSpPr>
        <p:spPr>
          <a:xfrm>
            <a:off x="4386000" y="1847813"/>
            <a:ext cx="69678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37215" y="165619"/>
            <a:ext cx="7625896" cy="553941"/>
          </a:xfrm>
        </p:spPr>
        <p:txBody>
          <a:bodyPr/>
          <a:lstStyle>
            <a:lvl1pPr marL="0" indent="0" algn="r">
              <a:buNone/>
              <a:defRPr sz="340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66060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841574"/>
            <a:ext cx="10515600" cy="84911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857375"/>
            <a:ext cx="5157787" cy="7471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771191"/>
            <a:ext cx="5157787" cy="3418471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857375"/>
            <a:ext cx="5183188" cy="7471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771191"/>
            <a:ext cx="5183188" cy="3418472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37215" y="165619"/>
            <a:ext cx="7625896" cy="553941"/>
          </a:xfrm>
        </p:spPr>
        <p:txBody>
          <a:bodyPr/>
          <a:lstStyle>
            <a:lvl1pPr marL="0" indent="0" algn="r">
              <a:buNone/>
              <a:defRPr sz="340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247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37215" y="165619"/>
            <a:ext cx="7625896" cy="553941"/>
          </a:xfrm>
        </p:spPr>
        <p:txBody>
          <a:bodyPr/>
          <a:lstStyle>
            <a:lvl1pPr marL="0" indent="0" algn="r">
              <a:buNone/>
              <a:defRPr sz="340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89889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37215" y="165619"/>
            <a:ext cx="7625896" cy="553941"/>
          </a:xfrm>
        </p:spPr>
        <p:txBody>
          <a:bodyPr/>
          <a:lstStyle>
            <a:lvl1pPr marL="0" indent="0" algn="r">
              <a:buNone/>
              <a:defRPr sz="340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5221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696547"/>
            <a:ext cx="9144000" cy="3321698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582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38132"/>
            <a:ext cx="10515600" cy="4338832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78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47815"/>
            <a:ext cx="51816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47815"/>
            <a:ext cx="5181600" cy="4329148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02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47815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4386000" y="1847814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/>
          </p:nvPr>
        </p:nvSpPr>
        <p:spPr>
          <a:xfrm>
            <a:off x="7933800" y="1847813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296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47815"/>
            <a:ext cx="69678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/>
          </p:nvPr>
        </p:nvSpPr>
        <p:spPr>
          <a:xfrm>
            <a:off x="7933800" y="1847813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19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47815"/>
            <a:ext cx="34200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/>
          </p:nvPr>
        </p:nvSpPr>
        <p:spPr>
          <a:xfrm>
            <a:off x="4386000" y="1847813"/>
            <a:ext cx="6967800" cy="4329147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955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841574"/>
            <a:ext cx="10515600" cy="84911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857375"/>
            <a:ext cx="5157787" cy="7471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771191"/>
            <a:ext cx="5157787" cy="3418471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857375"/>
            <a:ext cx="5183188" cy="7471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771191"/>
            <a:ext cx="5183188" cy="3418472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9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BA-6B81-40E5-AC79-48265F8D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787061"/>
            <a:ext cx="12192000" cy="1417247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  <a:gs pos="5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596008"/>
            <a:ext cx="12192000" cy="9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-2" y="2297703"/>
            <a:ext cx="12192000" cy="962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  <a:gs pos="5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780" y="1203204"/>
            <a:ext cx="4438261" cy="5121070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9518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2625006"/>
            <a:ext cx="10515600" cy="915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3685592"/>
            <a:ext cx="10515600" cy="249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96938" y="6356350"/>
            <a:ext cx="8568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662D58BA-6B81-40E5-AC79-48265F8DE68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135" y="823049"/>
            <a:ext cx="3781387" cy="1338218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6268417"/>
            <a:ext cx="12192000" cy="50609"/>
          </a:xfrm>
          <a:prstGeom prst="rect">
            <a:avLst/>
          </a:prstGeom>
          <a:gradFill>
            <a:gsLst>
              <a:gs pos="5000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5" y="728067"/>
            <a:ext cx="1764835" cy="76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28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7000">
              <a:schemeClr val="bg1"/>
            </a:gs>
            <a:gs pos="100000">
              <a:schemeClr val="tx2">
                <a:lumMod val="10000"/>
                <a:lumOff val="9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837" y="1261351"/>
            <a:ext cx="4606212" cy="531486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111368"/>
            <a:ext cx="12192000" cy="572851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6268417"/>
            <a:ext cx="12192000" cy="50609"/>
          </a:xfrm>
          <a:prstGeom prst="rect">
            <a:avLst/>
          </a:prstGeom>
          <a:gradFill>
            <a:gsLst>
              <a:gs pos="5000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9518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803667"/>
            <a:ext cx="10515600" cy="915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38484"/>
            <a:ext cx="10515600" cy="4338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96938" y="6356350"/>
            <a:ext cx="8568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EDEB3DE-8AD8-48CF-931D-2D98CF609BC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686"/>
            <a:ext cx="1407760" cy="49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34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6" r:id="rId3"/>
    <p:sldLayoutId id="2147483659" r:id="rId4"/>
    <p:sldLayoutId id="2147483660" r:id="rId5"/>
    <p:sldLayoutId id="2147483653" r:id="rId6"/>
    <p:sldLayoutId id="2147483654" r:id="rId7"/>
    <p:sldLayoutId id="214748365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§"/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4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6358C"/>
        </a:buClr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6358C"/>
        </a:buClr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6358C"/>
        </a:buClr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27000">
              <a:schemeClr val="bg1"/>
            </a:gs>
            <a:gs pos="100000">
              <a:schemeClr val="tx2">
                <a:lumMod val="10000"/>
                <a:lumOff val="9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837" y="1261351"/>
            <a:ext cx="4606212" cy="531486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111368"/>
            <a:ext cx="12192000" cy="572851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6268417"/>
            <a:ext cx="12192000" cy="50609"/>
          </a:xfrm>
          <a:prstGeom prst="rect">
            <a:avLst/>
          </a:prstGeom>
          <a:gradFill>
            <a:gsLst>
              <a:gs pos="5000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9518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803667"/>
            <a:ext cx="10515600" cy="915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38484"/>
            <a:ext cx="10515600" cy="4338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96938" y="6356350"/>
            <a:ext cx="8568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EDEB3DE-8AD8-48CF-931D-2D98CF609BC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686"/>
            <a:ext cx="1407760" cy="49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9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§"/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4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6358C"/>
        </a:buClr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6358C"/>
        </a:buClr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6358C"/>
        </a:buClr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9592811"/>
      </p:ext>
    </p:extLst>
  </p:cSld>
  <p:clrMapOvr>
    <a:masterClrMapping/>
  </p:clrMapOvr>
</p:sld>
</file>

<file path=ppt/theme/theme1.xml><?xml version="1.0" encoding="utf-8"?>
<a:theme xmlns:a="http://schemas.openxmlformats.org/drawingml/2006/main" name="ESL-Title Slides">
  <a:themeElements>
    <a:clrScheme name="esl 1">
      <a:dk1>
        <a:srgbClr val="552019"/>
      </a:dk1>
      <a:lt1>
        <a:sysClr val="window" lastClr="FFFFFF"/>
      </a:lt1>
      <a:dk2>
        <a:srgbClr val="361C16"/>
      </a:dk2>
      <a:lt2>
        <a:srgbClr val="E7E6E6"/>
      </a:lt2>
      <a:accent1>
        <a:srgbClr val="B8271F"/>
      </a:accent1>
      <a:accent2>
        <a:srgbClr val="E63333"/>
      </a:accent2>
      <a:accent3>
        <a:srgbClr val="EC6568"/>
      </a:accent3>
      <a:accent4>
        <a:srgbClr val="1965AF"/>
      </a:accent4>
      <a:accent5>
        <a:srgbClr val="6F4997"/>
      </a:accent5>
      <a:accent6>
        <a:srgbClr val="241432"/>
      </a:accent6>
      <a:hlink>
        <a:srgbClr val="E63333"/>
      </a:hlink>
      <a:folHlink>
        <a:srgbClr val="EC6568"/>
      </a:folHlink>
    </a:clrScheme>
    <a:fontScheme name="Personnalisé 1">
      <a:majorFont>
        <a:latin typeface="Helvetica-CondensedBlack"/>
        <a:ea typeface=""/>
        <a:cs typeface=""/>
      </a:majorFont>
      <a:minorFont>
        <a:latin typeface="Helvetica-Narrow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4" id="{753078AF-BB0D-4A7E-9819-B918F561B677}" vid="{C50F3AA8-E8D0-4164-810E-C6AB853CC0CC}"/>
    </a:ext>
  </a:extLst>
</a:theme>
</file>

<file path=ppt/theme/theme2.xml><?xml version="1.0" encoding="utf-8"?>
<a:theme xmlns:a="http://schemas.openxmlformats.org/drawingml/2006/main" name="ESL">
  <a:themeElements>
    <a:clrScheme name="esl 2">
      <a:dk1>
        <a:srgbClr val="552019"/>
      </a:dk1>
      <a:lt1>
        <a:sysClr val="window" lastClr="FFFFFF"/>
      </a:lt1>
      <a:dk2>
        <a:srgbClr val="361C16"/>
      </a:dk2>
      <a:lt2>
        <a:srgbClr val="E7E6E6"/>
      </a:lt2>
      <a:accent1>
        <a:srgbClr val="B8271F"/>
      </a:accent1>
      <a:accent2>
        <a:srgbClr val="E63333"/>
      </a:accent2>
      <a:accent3>
        <a:srgbClr val="EC6568"/>
      </a:accent3>
      <a:accent4>
        <a:srgbClr val="1965AF"/>
      </a:accent4>
      <a:accent5>
        <a:srgbClr val="6F4997"/>
      </a:accent5>
      <a:accent6>
        <a:srgbClr val="241432"/>
      </a:accent6>
      <a:hlink>
        <a:srgbClr val="E63333"/>
      </a:hlink>
      <a:folHlink>
        <a:srgbClr val="EC6568"/>
      </a:folHlink>
    </a:clrScheme>
    <a:fontScheme name="Personnalisé 1">
      <a:majorFont>
        <a:latin typeface="Helvetica-CondensedBlack"/>
        <a:ea typeface=""/>
        <a:cs typeface=""/>
      </a:majorFont>
      <a:minorFont>
        <a:latin typeface="Helvetica-Narrow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4" id="{753078AF-BB0D-4A7E-9819-B918F561B677}" vid="{6AAEA580-D1EC-4DF2-989A-15F8F1C289A3}"/>
    </a:ext>
  </a:extLst>
</a:theme>
</file>

<file path=ppt/theme/theme3.xml><?xml version="1.0" encoding="utf-8"?>
<a:theme xmlns:a="http://schemas.openxmlformats.org/drawingml/2006/main" name="ESL-with Header Title">
  <a:themeElements>
    <a:clrScheme name="esl 2">
      <a:dk1>
        <a:srgbClr val="552019"/>
      </a:dk1>
      <a:lt1>
        <a:sysClr val="window" lastClr="FFFFFF"/>
      </a:lt1>
      <a:dk2>
        <a:srgbClr val="361C16"/>
      </a:dk2>
      <a:lt2>
        <a:srgbClr val="E7E6E6"/>
      </a:lt2>
      <a:accent1>
        <a:srgbClr val="B8271F"/>
      </a:accent1>
      <a:accent2>
        <a:srgbClr val="E63333"/>
      </a:accent2>
      <a:accent3>
        <a:srgbClr val="EC6568"/>
      </a:accent3>
      <a:accent4>
        <a:srgbClr val="1965AF"/>
      </a:accent4>
      <a:accent5>
        <a:srgbClr val="6F4997"/>
      </a:accent5>
      <a:accent6>
        <a:srgbClr val="241432"/>
      </a:accent6>
      <a:hlink>
        <a:srgbClr val="E63333"/>
      </a:hlink>
      <a:folHlink>
        <a:srgbClr val="EC6568"/>
      </a:folHlink>
    </a:clrScheme>
    <a:fontScheme name="Personnalisé 1">
      <a:majorFont>
        <a:latin typeface="Helvetica-CondensedBlack"/>
        <a:ea typeface=""/>
        <a:cs typeface=""/>
      </a:majorFont>
      <a:minorFont>
        <a:latin typeface="Helvetica-Narrow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4" id="{753078AF-BB0D-4A7E-9819-B918F561B677}" vid="{E1584397-A294-4812-B1F0-602994912275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esl_ppt_theme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Helvetica-CondensedBlack</vt:lpstr>
      <vt:lpstr>Helvetica-Narrow</vt:lpstr>
      <vt:lpstr>Wingdings</vt:lpstr>
      <vt:lpstr>ESL-Title Slides</vt:lpstr>
      <vt:lpstr>ESL</vt:lpstr>
      <vt:lpstr>ESL-with Header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alexandre levisse</dc:creator>
  <cp:lastModifiedBy>David Atienza</cp:lastModifiedBy>
  <cp:revision>2</cp:revision>
  <dcterms:created xsi:type="dcterms:W3CDTF">2019-04-11T10:00:48Z</dcterms:created>
  <dcterms:modified xsi:type="dcterms:W3CDTF">2019-05-07T14:29:34Z</dcterms:modified>
</cp:coreProperties>
</file>