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2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25" autoAdjust="0"/>
    <p:restoredTop sz="94660"/>
  </p:normalViewPr>
  <p:slideViewPr>
    <p:cSldViewPr snapToGrid="0">
      <p:cViewPr varScale="1">
        <p:scale>
          <a:sx n="96" d="100"/>
          <a:sy n="96" d="100"/>
        </p:scale>
        <p:origin x="54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AA775-F063-49C6-809F-4687578B503B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8611A-AA39-45D4-81D8-161D26045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852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13C13-BC7F-4363-AB3A-2F6D79BFFDA8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B4464-09A1-40D9-B677-0088438F8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571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718641"/>
            <a:ext cx="6858000" cy="903282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4012578"/>
            <a:ext cx="6858000" cy="203365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err="1" smtClean="0"/>
              <a:t>Sub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696547"/>
            <a:ext cx="6858000" cy="3321698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58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803668"/>
            <a:ext cx="7886700" cy="537329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0767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803668"/>
            <a:ext cx="3886200" cy="53732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803667"/>
            <a:ext cx="3886200" cy="5373296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308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803669"/>
            <a:ext cx="2565000" cy="5373294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3289500" y="803668"/>
            <a:ext cx="2565000" cy="5373294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5950350" y="803667"/>
            <a:ext cx="2565000" cy="5373294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741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803668"/>
            <a:ext cx="5225850" cy="53732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5950350" y="803665"/>
            <a:ext cx="2565000" cy="53732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27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803668"/>
            <a:ext cx="2565000" cy="53732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3289500" y="803665"/>
            <a:ext cx="5225850" cy="53732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606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841574"/>
            <a:ext cx="3868340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1710717"/>
            <a:ext cx="3868340" cy="4478946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7958" y="841574"/>
            <a:ext cx="3887391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710717"/>
            <a:ext cx="3887391" cy="44789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4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77911" y="165619"/>
            <a:ext cx="5719422" cy="553941"/>
          </a:xfrm>
        </p:spPr>
        <p:txBody>
          <a:bodyPr/>
          <a:lstStyle>
            <a:lvl1pPr marL="0" indent="0" algn="r">
              <a:buNone/>
              <a:defRPr sz="34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221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50298"/>
            <a:ext cx="9144000" cy="1417247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  <a:gs pos="5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0" y="359245"/>
            <a:ext cx="9144000" cy="9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-2" y="2060940"/>
            <a:ext cx="9144000" cy="9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65" y="1249131"/>
            <a:ext cx="4333875" cy="500062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28650" y="6356351"/>
            <a:ext cx="71390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625006"/>
            <a:ext cx="7886700" cy="915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3685593"/>
            <a:ext cx="7886700" cy="249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72704" y="6356351"/>
            <a:ext cx="6426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662D58BA-6B81-40E5-AC79-48265F8DE68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Image 15"/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584" y="759863"/>
            <a:ext cx="2836040" cy="99669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6268418"/>
            <a:ext cx="9144000" cy="50609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" y="534329"/>
            <a:ext cx="1343295" cy="58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28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27000">
              <a:schemeClr val="bg1"/>
            </a:gs>
            <a:gs pos="100000">
              <a:schemeClr val="tx2">
                <a:lumMod val="10000"/>
                <a:lumOff val="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65" y="1722657"/>
            <a:ext cx="4333875" cy="500062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111369"/>
            <a:ext cx="9144000" cy="572851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0" y="6268418"/>
            <a:ext cx="9144000" cy="50609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28650" y="6356351"/>
            <a:ext cx="71390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803667"/>
            <a:ext cx="7886700" cy="915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38484"/>
            <a:ext cx="7886700" cy="43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72704" y="6356351"/>
            <a:ext cx="6426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EDEB3DE-8AD8-48CF-931D-2D98CF609B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76687"/>
            <a:ext cx="1408176" cy="49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0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95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L-Title Slides">
  <a:themeElements>
    <a:clrScheme name="esl 1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3" id="{9A0DF349-DDE4-4BA8-8392-435D49C0A976}" vid="{E8FA38FE-CB8A-4177-A9DA-7C6F3A4336B1}"/>
    </a:ext>
  </a:extLst>
</a:theme>
</file>

<file path=ppt/theme/theme2.xml><?xml version="1.0" encoding="utf-8"?>
<a:theme xmlns:a="http://schemas.openxmlformats.org/drawingml/2006/main" name="ESL-with Header Title">
  <a:themeElements>
    <a:clrScheme name="esl 2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3" id="{9A0DF349-DDE4-4BA8-8392-435D49C0A976}" vid="{E70262F0-BCEF-4954-84BE-8EC29FE733E3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esl_ppt_theme_4-3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Helvetica-CondensedBlack</vt:lpstr>
      <vt:lpstr>Helvetica-Narrow</vt:lpstr>
      <vt:lpstr>Wingdings</vt:lpstr>
      <vt:lpstr>ESL-Title Slides</vt:lpstr>
      <vt:lpstr>ESL-with Header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levisse</dc:creator>
  <cp:lastModifiedBy>David Atienza</cp:lastModifiedBy>
  <cp:revision>2</cp:revision>
  <dcterms:created xsi:type="dcterms:W3CDTF">2019-04-11T10:01:22Z</dcterms:created>
  <dcterms:modified xsi:type="dcterms:W3CDTF">2019-05-07T14:29:00Z</dcterms:modified>
</cp:coreProperties>
</file>